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tableStyles" Target="tableStyles.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7" name=""/>
        <p:cNvGrpSpPr/>
        <p:nvPr/>
      </p:nvGrpSpPr>
      <p:grpSpPr>
        <a:xfrm>
          <a:off x="0" y="0"/>
          <a:ext cx="0" cy="0"/>
          <a:chOff x="0" y="0"/>
          <a:chExt cx="0" cy="0"/>
        </a:xfrm>
      </p:grpSpPr>
      <p:sp>
        <p:nvSpPr>
          <p:cNvPr id="1048689"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690"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10FF6AD9-77E3-4D54-A2E6-D9D33D25EB24}" type="datetimeFigureOut">
              <a:rPr lang="en-US" smtClean="0"/>
              <a:t>9/9/2020</a:t>
            </a:fld>
            <a:endParaRPr lang="en-US"/>
          </a:p>
        </p:txBody>
      </p:sp>
      <p:sp>
        <p:nvSpPr>
          <p:cNvPr id="1048691"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692"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93"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694"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26FCD695-E76B-465C-938E-AD0B64ED584E}"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8" name="Slide Image Placeholder 1"/>
          <p:cNvSpPr>
            <a:spLocks noChangeAspect="1" noRot="1" noGrp="1"/>
          </p:cNvSpPr>
          <p:nvPr>
            <p:ph type="sldImg"/>
          </p:nvPr>
        </p:nvSpPr>
        <p:spPr/>
      </p:sp>
      <p:sp>
        <p:nvSpPr>
          <p:cNvPr id="1048599" name="Notes Placeholder 2"/>
          <p:cNvSpPr>
            <a:spLocks noGrp="1"/>
          </p:cNvSpPr>
          <p:nvPr>
            <p:ph type="body" idx="1"/>
          </p:nvPr>
        </p:nvSpPr>
        <p:spPr/>
        <p:txBody>
          <a:bodyPr/>
          <a:p>
            <a:r>
              <a:rPr dirty="0" lang="en-US" smtClean="0"/>
              <a:t>I</a:t>
            </a:r>
            <a:r>
              <a:rPr baseline="0" dirty="0" lang="en-US" smtClean="0"/>
              <a:t> would like to begin this presentation with a brief history about </a:t>
            </a:r>
            <a:r>
              <a:rPr baseline="0" dirty="0" lang="en-US" err="1" smtClean="0"/>
              <a:t>Saudization</a:t>
            </a:r>
            <a:r>
              <a:rPr baseline="0" dirty="0" lang="en-US" smtClean="0"/>
              <a:t> policy. As mentioned in the slide, this policy was started as part of the Saudi Fourth Development Plan between 1985 and 1989. The policy called for replacing foreign workers in the Saudi companies with the Saudi natives. As such, the objectives of </a:t>
            </a:r>
            <a:r>
              <a:rPr baseline="0" dirty="0" lang="en-US" err="1" smtClean="0"/>
              <a:t>Saudization</a:t>
            </a:r>
            <a:r>
              <a:rPr baseline="0" dirty="0" lang="en-US" smtClean="0"/>
              <a:t> included providing employment opportunities for Saudi natives, minimizing the country’s overreliance on foreign workforce and seeking to reinvest in the country. </a:t>
            </a:r>
            <a:endParaRPr dirty="0" lang="en-US"/>
          </a:p>
        </p:txBody>
      </p:sp>
      <p:sp>
        <p:nvSpPr>
          <p:cNvPr id="1048600" name="Slide Number Placeholder 3"/>
          <p:cNvSpPr>
            <a:spLocks noGrp="1"/>
          </p:cNvSpPr>
          <p:nvPr>
            <p:ph type="sldNum" sz="quarter" idx="10"/>
          </p:nvPr>
        </p:nvSpPr>
        <p:spPr/>
        <p:txBody>
          <a:bodyPr/>
          <a:p>
            <a:fld id="{26FCD695-E76B-465C-938E-AD0B64ED584E}"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3" name="Slide Image Placeholder 1"/>
          <p:cNvSpPr>
            <a:spLocks noChangeAspect="1" noRot="1" noGrp="1"/>
          </p:cNvSpPr>
          <p:nvPr>
            <p:ph type="sldImg"/>
          </p:nvPr>
        </p:nvSpPr>
        <p:spPr/>
      </p:sp>
      <p:sp>
        <p:nvSpPr>
          <p:cNvPr id="1048604" name="Notes Placeholder 2"/>
          <p:cNvSpPr>
            <a:spLocks noGrp="1"/>
          </p:cNvSpPr>
          <p:nvPr>
            <p:ph type="body" idx="1"/>
          </p:nvPr>
        </p:nvSpPr>
        <p:spPr/>
        <p:txBody>
          <a:bodyPr/>
          <a:p>
            <a:r>
              <a:rPr dirty="0" lang="en-US" smtClean="0"/>
              <a:t>Every</a:t>
            </a:r>
            <a:r>
              <a:rPr baseline="0" dirty="0" lang="en-US" smtClean="0"/>
              <a:t> business firm in Saudi Arabia is expected to abide by the above mentioned laws and policies. As Edgar et al. (2016) further explain, these laws comprise of the amendments done in 2003. The initial laws were quite favorable , but after the amendments in 2003, companies were required to comply with the tough laws requiring them to secure jobs for the Saudi nationals first before outsourcing. Also, all administrative positions were now only given to the Saudi nations under the 2003 amended </a:t>
            </a:r>
            <a:r>
              <a:rPr baseline="0" dirty="0" lang="en-US" err="1" smtClean="0"/>
              <a:t>Saudization</a:t>
            </a:r>
            <a:r>
              <a:rPr baseline="0" dirty="0" lang="en-US" smtClean="0"/>
              <a:t> policy. </a:t>
            </a:r>
            <a:endParaRPr dirty="0" lang="en-US"/>
          </a:p>
        </p:txBody>
      </p:sp>
      <p:sp>
        <p:nvSpPr>
          <p:cNvPr id="1048605" name="Slide Number Placeholder 3"/>
          <p:cNvSpPr>
            <a:spLocks noGrp="1"/>
          </p:cNvSpPr>
          <p:nvPr>
            <p:ph type="sldNum" sz="quarter" idx="10"/>
          </p:nvPr>
        </p:nvSpPr>
        <p:spPr/>
        <p:txBody>
          <a:bodyPr/>
          <a:p>
            <a:fld id="{26FCD695-E76B-465C-938E-AD0B64ED584E}"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8" name="Slide Image Placeholder 1"/>
          <p:cNvSpPr>
            <a:spLocks noChangeAspect="1" noRot="1" noGrp="1"/>
          </p:cNvSpPr>
          <p:nvPr>
            <p:ph type="sldImg"/>
          </p:nvPr>
        </p:nvSpPr>
        <p:spPr/>
      </p:sp>
      <p:sp>
        <p:nvSpPr>
          <p:cNvPr id="1048609" name="Notes Placeholder 2"/>
          <p:cNvSpPr>
            <a:spLocks noGrp="1"/>
          </p:cNvSpPr>
          <p:nvPr>
            <p:ph type="body" idx="1"/>
          </p:nvPr>
        </p:nvSpPr>
        <p:spPr/>
        <p:txBody>
          <a:bodyPr/>
          <a:p>
            <a:r>
              <a:rPr dirty="0" lang="en-US" smtClean="0"/>
              <a:t>When the </a:t>
            </a:r>
            <a:r>
              <a:rPr dirty="0" lang="en-US" err="1" smtClean="0"/>
              <a:t>Saudization</a:t>
            </a:r>
            <a:r>
              <a:rPr baseline="0" dirty="0" lang="en-US" smtClean="0"/>
              <a:t> laws were amended in 2003, it was clear that the government intended to have them implemented in its entirety. As an organization, we need to consider certain things when implementing this policy. First, we need to determine the number of employees that the company needs to ensure that the number recruited is not limited to the required (30%) of the Saudi nationals. Also, we need to develop a workforce retention strategy aimed at attracting ad retaining the Saudi nationals. </a:t>
            </a:r>
            <a:endParaRPr dirty="0" lang="en-US"/>
          </a:p>
        </p:txBody>
      </p:sp>
      <p:sp>
        <p:nvSpPr>
          <p:cNvPr id="1048610" name="Slide Number Placeholder 3"/>
          <p:cNvSpPr>
            <a:spLocks noGrp="1"/>
          </p:cNvSpPr>
          <p:nvPr>
            <p:ph type="sldNum" sz="quarter" idx="10"/>
          </p:nvPr>
        </p:nvSpPr>
        <p:spPr/>
        <p:txBody>
          <a:bodyPr/>
          <a:p>
            <a:fld id="{26FCD695-E76B-465C-938E-AD0B64ED584E}"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3" name="Slide Image Placeholder 1"/>
          <p:cNvSpPr>
            <a:spLocks noChangeAspect="1" noRot="1" noGrp="1"/>
          </p:cNvSpPr>
          <p:nvPr>
            <p:ph type="sldImg"/>
          </p:nvPr>
        </p:nvSpPr>
        <p:spPr/>
      </p:sp>
      <p:sp>
        <p:nvSpPr>
          <p:cNvPr id="1048614" name="Notes Placeholder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r>
              <a:rPr baseline="0" dirty="0" lang="en-US" smtClean="0"/>
              <a:t>There are many consequences that may come as a result of noncompliance. Failure to comply with this policy may bring in both legal and financial consequences to the company. For example, the company will have to deal with lawsuits and heavy fines as a result of non-compliance. Also, the company may even loose its operational license because the policy is greatly emphasized. </a:t>
            </a:r>
            <a:endParaRPr dirty="0" lang="en-US" smtClean="0"/>
          </a:p>
        </p:txBody>
      </p:sp>
      <p:sp>
        <p:nvSpPr>
          <p:cNvPr id="1048615" name="Slide Number Placeholder 3"/>
          <p:cNvSpPr>
            <a:spLocks noGrp="1"/>
          </p:cNvSpPr>
          <p:nvPr>
            <p:ph type="sldNum" sz="quarter" idx="10"/>
          </p:nvPr>
        </p:nvSpPr>
        <p:spPr/>
        <p:txBody>
          <a:bodyPr/>
          <a:p>
            <a:fld id="{26FCD695-E76B-465C-938E-AD0B64ED584E}"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8" name="Slide Image Placeholder 1"/>
          <p:cNvSpPr>
            <a:spLocks noChangeAspect="1" noRot="1" noGrp="1"/>
          </p:cNvSpPr>
          <p:nvPr>
            <p:ph type="sldImg"/>
          </p:nvPr>
        </p:nvSpPr>
        <p:spPr/>
      </p:sp>
      <p:sp>
        <p:nvSpPr>
          <p:cNvPr id="1048619" name="Notes Placeholder 2"/>
          <p:cNvSpPr>
            <a:spLocks noGrp="1"/>
          </p:cNvSpPr>
          <p:nvPr>
            <p:ph type="body" idx="1"/>
          </p:nvPr>
        </p:nvSpPr>
        <p:spPr/>
        <p:txBody>
          <a:bodyPr/>
          <a:p>
            <a:r>
              <a:rPr dirty="0" lang="en-US" smtClean="0"/>
              <a:t>From the objectives and aims of this policy, we can</a:t>
            </a:r>
            <a:r>
              <a:rPr baseline="0" dirty="0" lang="en-US" smtClean="0"/>
              <a:t> note the positive impacts that it has brought in the country. This includes tremendous improvement of the healthcare sector. As Al-</a:t>
            </a:r>
            <a:r>
              <a:rPr baseline="0" dirty="0" lang="en-US" err="1" smtClean="0"/>
              <a:t>Hanawi</a:t>
            </a:r>
            <a:r>
              <a:rPr baseline="0" dirty="0" lang="en-US" smtClean="0"/>
              <a:t> et al. (2019) explain, through the </a:t>
            </a:r>
            <a:r>
              <a:rPr baseline="0" dirty="0" lang="en-US" err="1" smtClean="0"/>
              <a:t>Saudization</a:t>
            </a:r>
            <a:r>
              <a:rPr baseline="0" dirty="0" lang="en-US" smtClean="0"/>
              <a:t> policy, the government showed its unrelenting commitment to improve the health care services and the health of the Saudi population. The government has also given more priority to the health sector. On the economic side, the policy has improved the country’s economic growth by encouraging investment of money that would have been taken away by foreign workers. Also, giving more opportunities for Saudi nationals has ensured that more Saudi nationals have jobs. </a:t>
            </a:r>
            <a:endParaRPr dirty="0" lang="en-US"/>
          </a:p>
        </p:txBody>
      </p:sp>
      <p:sp>
        <p:nvSpPr>
          <p:cNvPr id="1048620" name="Slide Number Placeholder 3"/>
          <p:cNvSpPr>
            <a:spLocks noGrp="1"/>
          </p:cNvSpPr>
          <p:nvPr>
            <p:ph type="sldNum" sz="quarter" idx="10"/>
          </p:nvPr>
        </p:nvSpPr>
        <p:spPr/>
        <p:txBody>
          <a:bodyPr/>
          <a:p>
            <a:fld id="{26FCD695-E76B-465C-938E-AD0B64ED584E}"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3" name="Slide Image Placeholder 1"/>
          <p:cNvSpPr>
            <a:spLocks noChangeAspect="1" noRot="1" noGrp="1"/>
          </p:cNvSpPr>
          <p:nvPr>
            <p:ph type="sldImg"/>
          </p:nvPr>
        </p:nvSpPr>
        <p:spPr/>
      </p:sp>
      <p:sp>
        <p:nvSpPr>
          <p:cNvPr id="1048624" name="Notes Placeholder 2"/>
          <p:cNvSpPr>
            <a:spLocks noGrp="1"/>
          </p:cNvSpPr>
          <p:nvPr>
            <p:ph type="body" idx="1"/>
          </p:nvPr>
        </p:nvSpPr>
        <p:spPr/>
        <p:txBody>
          <a:bodyPr/>
          <a:p>
            <a:r>
              <a:rPr dirty="0" lang="en-US" smtClean="0"/>
              <a:t>It is important to note that</a:t>
            </a:r>
            <a:r>
              <a:rPr baseline="0" dirty="0" lang="en-US" smtClean="0"/>
              <a:t> everything that has positive value must have a negative side. As such, </a:t>
            </a:r>
            <a:r>
              <a:rPr baseline="0" dirty="0" lang="en-US" err="1" smtClean="0"/>
              <a:t>Saudization</a:t>
            </a:r>
            <a:r>
              <a:rPr baseline="0" dirty="0" lang="en-US" smtClean="0"/>
              <a:t> policy also has negative impacts that have been mentioned above. The policy has created more straining conditions for businesses to operate it. As much as that there are incentives to motivate business owners and operators, the compliance and stringent measures to ensure compliance increases the operational cost of the business. Furthermore, this policy has reduced the attractiveness of the Saudi job market because it discourages against outsourcing workforce. Consequently, this would limit the company’s capability and chance to improve as certain skill-set it needs may not be available in the internal job market. </a:t>
            </a:r>
            <a:endParaRPr dirty="0" lang="en-US"/>
          </a:p>
        </p:txBody>
      </p:sp>
      <p:sp>
        <p:nvSpPr>
          <p:cNvPr id="1048625" name="Slide Number Placeholder 3"/>
          <p:cNvSpPr>
            <a:spLocks noGrp="1"/>
          </p:cNvSpPr>
          <p:nvPr>
            <p:ph type="sldNum" sz="quarter" idx="10"/>
          </p:nvPr>
        </p:nvSpPr>
        <p:spPr/>
        <p:txBody>
          <a:bodyPr/>
          <a:p>
            <a:fld id="{26FCD695-E76B-465C-938E-AD0B64ED584E}"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28" name="Slide Image Placeholder 1"/>
          <p:cNvSpPr>
            <a:spLocks noChangeAspect="1" noRot="1" noGrp="1"/>
          </p:cNvSpPr>
          <p:nvPr>
            <p:ph type="sldImg"/>
          </p:nvPr>
        </p:nvSpPr>
        <p:spPr/>
      </p:sp>
      <p:sp>
        <p:nvSpPr>
          <p:cNvPr id="1048629" name="Notes Placeholder 2"/>
          <p:cNvSpPr>
            <a:spLocks noGrp="1"/>
          </p:cNvSpPr>
          <p:nvPr>
            <p:ph type="body" idx="1"/>
          </p:nvPr>
        </p:nvSpPr>
        <p:spPr/>
        <p:txBody>
          <a:bodyPr/>
          <a:p>
            <a:r>
              <a:rPr dirty="0" lang="en-US" smtClean="0"/>
              <a:t>As</a:t>
            </a:r>
            <a:r>
              <a:rPr baseline="0" dirty="0" lang="en-US" smtClean="0"/>
              <a:t> I conclude, the Kingdom of Saudi Arabia has faced wide range of challenges including high rate of unemployment over the last decades. However, the creation of </a:t>
            </a:r>
            <a:r>
              <a:rPr baseline="0" dirty="0" lang="en-US" err="1" smtClean="0"/>
              <a:t>Saudization</a:t>
            </a:r>
            <a:r>
              <a:rPr baseline="0" dirty="0" lang="en-US" smtClean="0"/>
              <a:t> has provided solutions as well as created more problems. For example, the country’s healthcare system has greatly improved as more Saudi nationals get employed. However, it has also resulted in influx of graduate youths without no jobs and the number continues to increase. Maybe, it is time to begin thinking of a systematic adjustments to the policy to ensure that it is effective. </a:t>
            </a:r>
            <a:endParaRPr dirty="0" lang="en-US"/>
          </a:p>
        </p:txBody>
      </p:sp>
      <p:sp>
        <p:nvSpPr>
          <p:cNvPr id="1048630" name="Slide Number Placeholder 3"/>
          <p:cNvSpPr>
            <a:spLocks noGrp="1"/>
          </p:cNvSpPr>
          <p:nvPr>
            <p:ph type="sldNum" sz="quarter" idx="10"/>
          </p:nvPr>
        </p:nvSpPr>
        <p:spPr/>
        <p:txBody>
          <a:bodyPr/>
          <a:p>
            <a:fld id="{26FCD695-E76B-465C-938E-AD0B64ED584E}" type="slidenum">
              <a:rPr lang="en-US" smtClean="0"/>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3">
        <a:schemeClr val="bg2"/>
      </p:bgRef>
    </p:bg>
    <p:spTree>
      <p:nvGrpSpPr>
        <p:cNvPr id="24" name=""/>
        <p:cNvGrpSpPr/>
        <p:nvPr/>
      </p:nvGrpSpPr>
      <p:grpSpPr>
        <a:xfrm>
          <a:off x="0" y="0"/>
          <a:ext cx="0" cy="0"/>
          <a:chOff x="0" y="0"/>
          <a:chExt cx="0" cy="0"/>
        </a:xfrm>
      </p:grpSpPr>
      <p:pic>
        <p:nvPicPr>
          <p:cNvPr id="2097152" name="Picture 6" descr="CoverOverlay.png"/>
          <p:cNvPicPr>
            <a:picLocks noChangeAspect="1"/>
          </p:cNvPicPr>
          <p:nvPr/>
        </p:nvPicPr>
        <p:blipFill>
          <a:blip xmlns:r="http://schemas.openxmlformats.org/officeDocument/2006/relationships" r:embed="rId1" cstate="print"/>
          <a:stretch>
            <a:fillRect/>
          </a:stretch>
        </p:blipFill>
        <p:spPr>
          <a:xfrm>
            <a:off x="0" y="0"/>
            <a:ext cx="9144000" cy="6858000"/>
          </a:xfrm>
          <a:prstGeom prst="rect"/>
        </p:spPr>
      </p:pic>
      <p:sp>
        <p:nvSpPr>
          <p:cNvPr id="1048582" name="Date Placeholder 3"/>
          <p:cNvSpPr>
            <a:spLocks noGrp="1"/>
          </p:cNvSpPr>
          <p:nvPr>
            <p:ph type="dt" sz="half" idx="10"/>
          </p:nvPr>
        </p:nvSpPr>
        <p:spPr/>
        <p:txBody>
          <a:bodyPr/>
          <a:lstStyle>
            <a:lvl1pPr>
              <a:defRPr>
                <a:solidFill>
                  <a:schemeClr val="tx2"/>
                </a:solidFill>
              </a:defRPr>
            </a:lvl1pPr>
          </a:lstStyle>
          <a:p>
            <a:fld id="{43E289C5-0B56-474C-984B-D166B724C679}" type="datetimeFigureOut">
              <a:rPr lang="en-US" smtClean="0"/>
              <a:t>9/9/2020</a:t>
            </a:fld>
            <a:endParaRPr lang="en-US"/>
          </a:p>
        </p:txBody>
      </p:sp>
      <p:sp>
        <p:nvSpPr>
          <p:cNvPr id="1048583"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1048584" name="Slide Number Placeholder 5"/>
          <p:cNvSpPr>
            <a:spLocks noGrp="1"/>
          </p:cNvSpPr>
          <p:nvPr>
            <p:ph type="sldNum" sz="quarter" idx="12"/>
          </p:nvPr>
        </p:nvSpPr>
        <p:spPr/>
        <p:txBody>
          <a:bodyPr/>
          <a:lstStyle>
            <a:lvl1pPr>
              <a:defRPr>
                <a:solidFill>
                  <a:schemeClr val="tx2"/>
                </a:solidFill>
              </a:defRPr>
            </a:lvl1pPr>
          </a:lstStyle>
          <a:p>
            <a:fld id="{6A9011DB-7163-4651-8A63-D84C5F50B5A4}" type="slidenum">
              <a:rPr lang="en-US" smtClean="0"/>
              <a:t>‹#›</a:t>
            </a:fld>
            <a:endParaRPr lang="en-US"/>
          </a:p>
        </p:txBody>
      </p:sp>
      <p:grpSp>
        <p:nvGrpSpPr>
          <p:cNvPr id="25" name="Group 7"/>
          <p:cNvGrpSpPr/>
          <p:nvPr/>
        </p:nvGrpSpPr>
        <p:grpSpPr>
          <a:xfrm>
            <a:off x="1194101" y="2887530"/>
            <a:ext cx="6779110" cy="891540"/>
            <a:chOff x="1172584" y="1381459"/>
            <a:chExt cx="6779110" cy="891540"/>
          </a:xfrm>
          <a:effectLst>
            <a:outerShdw blurRad="38100" dir="16200000" dist="12700" rotWithShape="0">
              <a:prstClr val="black">
                <a:alpha val="30000"/>
              </a:prstClr>
            </a:outerShdw>
          </a:effectLst>
        </p:grpSpPr>
        <p:sp>
          <p:nvSpPr>
            <p:cNvPr id="1048585" name="TextBox 8"/>
            <p:cNvSpPr txBox="1"/>
            <p:nvPr/>
          </p:nvSpPr>
          <p:spPr>
            <a:xfrm>
              <a:off x="4147073" y="1381459"/>
              <a:ext cx="487680" cy="891540"/>
            </a:xfrm>
            <a:prstGeom prst="rect"/>
            <a:noFill/>
          </p:spPr>
          <p:txBody>
            <a:bodyPr rtlCol="0" wrap="none">
              <a:spAutoFit/>
            </a:bodyPr>
            <a:p>
              <a:r>
                <a:rPr dirty="0" sz="5400" lang="en-US" smtClean="0">
                  <a:ln w="3175">
                    <a:solidFill>
                      <a:schemeClr val="tx2">
                        <a:alpha val="60000"/>
                      </a:schemeClr>
                    </a:solidFill>
                  </a:ln>
                  <a:solidFill>
                    <a:schemeClr val="tx2">
                      <a:lumMod val="90000"/>
                    </a:schemeClr>
                  </a:solidFill>
                  <a:effectLst>
                    <a:outerShdw algn="ctr" blurRad="34925" dir="14400000" dist="12700" rotWithShape="0">
                      <a:srgbClr val="000000">
                        <a:alpha val="21000"/>
                      </a:srgbClr>
                    </a:outerShdw>
                  </a:effectLst>
                  <a:latin typeface="Wingdings" pitchFamily="2" charset="2"/>
                </a:rPr>
                <a:t></a:t>
              </a:r>
              <a:endParaRPr dirty="0" sz="5400" lang="en-US">
                <a:ln w="3175">
                  <a:solidFill>
                    <a:schemeClr val="tx2">
                      <a:alpha val="60000"/>
                    </a:schemeClr>
                  </a:solidFill>
                </a:ln>
                <a:solidFill>
                  <a:schemeClr val="tx2">
                    <a:lumMod val="90000"/>
                  </a:schemeClr>
                </a:solidFill>
                <a:effectLst>
                  <a:outerShdw algn="ctr" blurRad="34925" dir="14400000" dist="12700" rotWithShape="0">
                    <a:srgbClr val="000000">
                      <a:alpha val="21000"/>
                    </a:srgbClr>
                  </a:outerShdw>
                </a:effectLst>
                <a:latin typeface="Wingdings" pitchFamily="2" charset="2"/>
              </a:endParaRPr>
            </a:p>
          </p:txBody>
        </p:sp>
        <p:cxnSp>
          <p:nvCxnSpPr>
            <p:cNvPr id="3145728" name="Straight Connector 9"/>
            <p:cNvCxnSpPr>
              <a:cxnSpLocks/>
            </p:cNvCxnSpPr>
            <p:nvPr/>
          </p:nvCxnSpPr>
          <p:spPr>
            <a:xfrm rot="10800000">
              <a:off x="1172584" y="1925620"/>
              <a:ext cx="3119718" cy="1588"/>
            </a:xfrm>
            <a:prstGeom prst="line"/>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29" name="Straight Connector 10"/>
            <p:cNvCxnSpPr>
              <a:cxnSpLocks/>
            </p:cNvCxnSpPr>
            <p:nvPr/>
          </p:nvCxnSpPr>
          <p:spPr>
            <a:xfrm rot="10800000">
              <a:off x="4831976" y="1922930"/>
              <a:ext cx="3119718" cy="1588"/>
            </a:xfrm>
            <a:prstGeom prst="line"/>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586"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r="14220000" dist="12700" rotWithShape="0">
                    <a:prstClr val="black">
                      <a:alpha val="50000"/>
                    </a:prstClr>
                  </a:outerShdw>
                </a:effectLst>
              </a:defRPr>
            </a:lvl1pPr>
          </a:lstStyle>
          <a:p>
            <a:r>
              <a:rPr lang="en-US" smtClean="0"/>
              <a:t>Click to edit Master title style</a:t>
            </a:r>
            <a:endParaRPr dirty="0" lang="en-US"/>
          </a:p>
        </p:txBody>
      </p:sp>
      <p:sp>
        <p:nvSpPr>
          <p:cNvPr id="1048587" name="Subtitle 2"/>
          <p:cNvSpPr>
            <a:spLocks noGrp="1"/>
          </p:cNvSpPr>
          <p:nvPr>
            <p:ph type="subTitle" idx="1"/>
          </p:nvPr>
        </p:nvSpPr>
        <p:spPr>
          <a:xfrm>
            <a:off x="1371600" y="3767862"/>
            <a:ext cx="6400800" cy="1752600"/>
          </a:xfrm>
        </p:spPr>
        <p:txBody>
          <a:bodyPr/>
          <a:lstStyle>
            <a:lvl1pPr algn="ctr" indent="0" marL="0">
              <a:buNone/>
              <a:defRPr>
                <a:solidFill>
                  <a:schemeClr val="tx1"/>
                </a:solidFill>
                <a:effectLst>
                  <a:outerShdw blurRad="34925" dir="14400000" dist="12700" rotWithShape="0">
                    <a:prstClr val="black">
                      <a:alpha val="21000"/>
                    </a:prstClr>
                  </a:outerShdw>
                </a:effectLst>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Tree>
  </p:cSld>
  <p:clrMapOvr>
    <a:overrideClrMapping accent1="accent1" accent2="accent2" accent3="accent3" accent4="accent4" accent5="accent5" accent6="accent6" bg1="dk1" bg2="dk2" tx1="lt1" tx2="lt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bg>
      <p:bgRef idx="1002">
        <a:schemeClr val="bg1"/>
      </p:bgRef>
    </p:bg>
    <p:spTree>
      <p:nvGrpSpPr>
        <p:cNvPr id="27" name=""/>
        <p:cNvGrpSpPr/>
        <p:nvPr/>
      </p:nvGrpSpPr>
      <p:grpSpPr>
        <a:xfrm>
          <a:off x="0" y="0"/>
          <a:ext cx="0" cy="0"/>
          <a:chOff x="0" y="0"/>
          <a:chExt cx="0" cy="0"/>
        </a:xfrm>
      </p:grpSpPr>
      <p:sp>
        <p:nvSpPr>
          <p:cNvPr id="1048590"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1" name="Date Placeholder 3"/>
          <p:cNvSpPr>
            <a:spLocks noGrp="1"/>
          </p:cNvSpPr>
          <p:nvPr>
            <p:ph type="dt" sz="half" idx="10"/>
          </p:nvPr>
        </p:nvSpPr>
        <p:spPr/>
        <p:txBody>
          <a:bodyPr/>
          <a:p>
            <a:fld id="{43E289C5-0B56-474C-984B-D166B724C679}" type="datetimeFigureOut">
              <a:rPr lang="en-US" smtClean="0"/>
              <a:t>9/9/2020</a:t>
            </a:fld>
            <a:endParaRPr lang="en-US"/>
          </a:p>
        </p:txBody>
      </p:sp>
      <p:sp>
        <p:nvSpPr>
          <p:cNvPr id="1048592" name="Footer Placeholder 4"/>
          <p:cNvSpPr>
            <a:spLocks noGrp="1"/>
          </p:cNvSpPr>
          <p:nvPr>
            <p:ph type="ftr" sz="quarter" idx="11"/>
          </p:nvPr>
        </p:nvSpPr>
        <p:spPr/>
        <p:txBody>
          <a:bodyPr/>
          <a:p>
            <a:endParaRPr lang="en-US"/>
          </a:p>
        </p:txBody>
      </p:sp>
      <p:sp>
        <p:nvSpPr>
          <p:cNvPr id="1048593" name="Slide Number Placeholder 5"/>
          <p:cNvSpPr>
            <a:spLocks noGrp="1"/>
          </p:cNvSpPr>
          <p:nvPr>
            <p:ph type="sldNum" sz="quarter" idx="12"/>
          </p:nvPr>
        </p:nvSpPr>
        <p:spPr/>
        <p:txBody>
          <a:bodyPr/>
          <a:p>
            <a:fld id="{6A9011DB-7163-4651-8A63-D84C5F50B5A4}" type="slidenum">
              <a:rPr lang="en-US" smtClean="0"/>
              <a:t>‹#›</a:t>
            </a:fld>
            <a:endParaRPr lang="en-US"/>
          </a:p>
        </p:txBody>
      </p:sp>
      <p:sp>
        <p:nvSpPr>
          <p:cNvPr id="1048594" name="Title 10"/>
          <p:cNvSpPr>
            <a:spLocks noGrp="1"/>
          </p:cNvSpPr>
          <p:nvPr>
            <p:ph type="title"/>
          </p:nvPr>
        </p:nvSpPr>
        <p:spPr/>
        <p:txBody>
          <a:bodyPr/>
          <a:p>
            <a:r>
              <a:rPr lang="en-US" smtClean="0"/>
              <a:t>Click to edit Master title style</a:t>
            </a:r>
            <a:endParaRPr lang="en-US"/>
          </a:p>
        </p:txBody>
      </p:sp>
      <p:grpSp>
        <p:nvGrpSpPr>
          <p:cNvPr id="28" name="Group 11"/>
          <p:cNvGrpSpPr/>
          <p:nvPr/>
        </p:nvGrpSpPr>
        <p:grpSpPr>
          <a:xfrm>
            <a:off x="1172584" y="1392217"/>
            <a:ext cx="6779110" cy="891540"/>
            <a:chOff x="1172584" y="1381459"/>
            <a:chExt cx="6779110" cy="891540"/>
          </a:xfrm>
        </p:grpSpPr>
        <p:sp>
          <p:nvSpPr>
            <p:cNvPr id="1048595" name="TextBox 12"/>
            <p:cNvSpPr txBox="1"/>
            <p:nvPr/>
          </p:nvSpPr>
          <p:spPr>
            <a:xfrm>
              <a:off x="4147073" y="1381459"/>
              <a:ext cx="487680" cy="89154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0" name="Straight Connector 13"/>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1" name="Straight Connector 14"/>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accent1="accent1" accent2="accent2" accent3="accent3" accent4="accent4" accent5="accent5" accent6="accent6" bg1="lt1" bg2="lt2" tx1="dk1" tx2="dk2"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bg>
      <p:bgRef idx="1002">
        <a:schemeClr val="bg2"/>
      </p:bgRef>
    </p:bg>
    <p:spTree>
      <p:nvGrpSpPr>
        <p:cNvPr id="59" name=""/>
        <p:cNvGrpSpPr/>
        <p:nvPr/>
      </p:nvGrpSpPr>
      <p:grpSpPr>
        <a:xfrm>
          <a:off x="0" y="0"/>
          <a:ext cx="0" cy="0"/>
          <a:chOff x="0" y="0"/>
          <a:chExt cx="0" cy="0"/>
        </a:xfrm>
      </p:grpSpPr>
      <p:pic>
        <p:nvPicPr>
          <p:cNvPr id="2097153" name="Picture 11" descr="CoverOverlay.png"/>
          <p:cNvPicPr>
            <a:picLocks noChangeAspect="1"/>
          </p:cNvPicPr>
          <p:nvPr/>
        </p:nvPicPr>
        <p:blipFill>
          <a:blip xmlns:r="http://schemas.openxmlformats.org/officeDocument/2006/relationships" r:embed="rId1" cstate="print">
            <a:lum/>
          </a:blip>
          <a:stretch>
            <a:fillRect/>
          </a:stretch>
        </p:blipFill>
        <p:spPr>
          <a:xfrm>
            <a:off x="0" y="0"/>
            <a:ext cx="9144000" cy="6858000"/>
          </a:xfrm>
          <a:prstGeom prst="rect"/>
        </p:spPr>
      </p:pic>
      <p:grpSp>
        <p:nvGrpSpPr>
          <p:cNvPr id="60" name="Group 7"/>
          <p:cNvGrpSpPr/>
          <p:nvPr/>
        </p:nvGrpSpPr>
        <p:grpSpPr>
          <a:xfrm>
            <a:off x="1172584" y="2887579"/>
            <a:ext cx="6779110" cy="923330"/>
            <a:chOff x="1172584" y="1381459"/>
            <a:chExt cx="6779110" cy="923330"/>
          </a:xfrm>
        </p:grpSpPr>
        <p:sp>
          <p:nvSpPr>
            <p:cNvPr id="1048658" name="TextBox 8"/>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8" name="Straight Connector 9"/>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9" name="Straight Connector 10"/>
            <p:cNvCxnSpPr>
              <a:cxnSpLocks/>
            </p:cNvCxnSpPr>
            <p:nvPr/>
          </p:nvCxnSpPr>
          <p:spPr>
            <a:xfrm rot="10800000">
              <a:off x="4831976" y="1927412"/>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659" name="Title 1"/>
          <p:cNvSpPr>
            <a:spLocks noGrp="1"/>
          </p:cNvSpPr>
          <p:nvPr>
            <p:ph type="title"/>
          </p:nvPr>
        </p:nvSpPr>
        <p:spPr>
          <a:xfrm>
            <a:off x="690040" y="1204857"/>
            <a:ext cx="7754713" cy="1910716"/>
          </a:xfrm>
        </p:spPr>
        <p:txBody>
          <a:bodyPr anchor="b"/>
          <a:lstStyle>
            <a:lvl1pPr algn="ctr">
              <a:defRPr baseline="0" b="0" cap="none" sz="5400">
                <a:solidFill>
                  <a:schemeClr val="tx2"/>
                </a:solidFill>
              </a:defRPr>
            </a:lvl1pPr>
          </a:lstStyle>
          <a:p>
            <a:r>
              <a:rPr lang="en-US" smtClean="0"/>
              <a:t>Click to edit Master title style</a:t>
            </a:r>
            <a:endParaRPr dirty="0" lang="en-US"/>
          </a:p>
        </p:txBody>
      </p:sp>
      <p:sp>
        <p:nvSpPr>
          <p:cNvPr id="1048660" name="Text Placeholder 2"/>
          <p:cNvSpPr>
            <a:spLocks noGrp="1"/>
          </p:cNvSpPr>
          <p:nvPr>
            <p:ph type="body" idx="1"/>
          </p:nvPr>
        </p:nvSpPr>
        <p:spPr>
          <a:xfrm>
            <a:off x="699248" y="3767316"/>
            <a:ext cx="7734747" cy="1500187"/>
          </a:xfrm>
        </p:spPr>
        <p:txBody>
          <a:bodyPr anchor="t"/>
          <a:lstStyle>
            <a:lvl1pPr algn="ctr" indent="0" marL="0">
              <a:buNone/>
              <a:defRPr sz="2000">
                <a:solidFill>
                  <a:schemeClr val="tx2"/>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61" name="Date Placeholder 3"/>
          <p:cNvSpPr>
            <a:spLocks noGrp="1"/>
          </p:cNvSpPr>
          <p:nvPr>
            <p:ph type="dt" sz="half" idx="10"/>
          </p:nvPr>
        </p:nvSpPr>
        <p:spPr/>
        <p:txBody>
          <a:bodyPr/>
          <a:p>
            <a:fld id="{43E289C5-0B56-474C-984B-D166B724C679}" type="datetimeFigureOut">
              <a:rPr lang="en-US" smtClean="0"/>
              <a:t>9/9/2020</a:t>
            </a:fld>
            <a:endParaRPr lang="en-US"/>
          </a:p>
        </p:txBody>
      </p:sp>
      <p:sp>
        <p:nvSpPr>
          <p:cNvPr id="1048662" name="Footer Placeholder 4"/>
          <p:cNvSpPr>
            <a:spLocks noGrp="1"/>
          </p:cNvSpPr>
          <p:nvPr>
            <p:ph type="ftr" sz="quarter" idx="11"/>
          </p:nvPr>
        </p:nvSpPr>
        <p:spPr/>
        <p:txBody>
          <a:bodyPr/>
          <a:p>
            <a:endParaRPr lang="en-US"/>
          </a:p>
        </p:txBody>
      </p:sp>
      <p:sp>
        <p:nvSpPr>
          <p:cNvPr id="1048663" name="Slide Number Placeholder 5"/>
          <p:cNvSpPr>
            <a:spLocks noGrp="1"/>
          </p:cNvSpPr>
          <p:nvPr>
            <p:ph type="sldNum" sz="quarter" idx="12"/>
          </p:nvPr>
        </p:nvSpPr>
        <p:spPr/>
        <p:txBody>
          <a:bodyPr/>
          <a:p>
            <a:fld id="{6A9011DB-7163-4651-8A63-D84C5F50B5A4}" type="slidenum">
              <a:rPr lang="en-US" smtClean="0"/>
              <a:t>‹#›</a:t>
            </a:fld>
            <a:endParaRPr lang="en-US"/>
          </a:p>
        </p:txBody>
      </p:sp>
    </p:spTree>
  </p:cSld>
  <p:clrMapOvr>
    <a:overrideClrMapping accent1="accent1" accent2="accent2" accent3="accent3" accent4="accent4" accent5="accent5" accent6="accent6" bg1="lt1" bg2="lt2" tx1="dk1" tx2="dk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1" name=""/>
        <p:cNvGrpSpPr/>
        <p:nvPr/>
      </p:nvGrpSpPr>
      <p:grpSpPr>
        <a:xfrm>
          <a:off x="0" y="0"/>
          <a:ext cx="0" cy="0"/>
          <a:chOff x="0" y="0"/>
          <a:chExt cx="0" cy="0"/>
        </a:xfrm>
      </p:grpSpPr>
      <p:sp>
        <p:nvSpPr>
          <p:cNvPr id="1048664" name="Date Placeholder 4"/>
          <p:cNvSpPr>
            <a:spLocks noGrp="1"/>
          </p:cNvSpPr>
          <p:nvPr>
            <p:ph type="dt" sz="half" idx="10"/>
          </p:nvPr>
        </p:nvSpPr>
        <p:spPr/>
        <p:txBody>
          <a:bodyPr/>
          <a:p>
            <a:fld id="{43E289C5-0B56-474C-984B-D166B724C679}" type="datetimeFigureOut">
              <a:rPr lang="en-US" smtClean="0"/>
              <a:t>9/9/2020</a:t>
            </a:fld>
            <a:endParaRPr lang="en-US"/>
          </a:p>
        </p:txBody>
      </p:sp>
      <p:sp>
        <p:nvSpPr>
          <p:cNvPr id="1048665" name="Footer Placeholder 5"/>
          <p:cNvSpPr>
            <a:spLocks noGrp="1"/>
          </p:cNvSpPr>
          <p:nvPr>
            <p:ph type="ftr" sz="quarter" idx="11"/>
          </p:nvPr>
        </p:nvSpPr>
        <p:spPr/>
        <p:txBody>
          <a:bodyPr/>
          <a:p>
            <a:endParaRPr lang="en-US"/>
          </a:p>
        </p:txBody>
      </p:sp>
      <p:sp>
        <p:nvSpPr>
          <p:cNvPr id="1048666" name="Slide Number Placeholder 6"/>
          <p:cNvSpPr>
            <a:spLocks noGrp="1"/>
          </p:cNvSpPr>
          <p:nvPr>
            <p:ph type="sldNum" sz="quarter" idx="12"/>
          </p:nvPr>
        </p:nvSpPr>
        <p:spPr/>
        <p:txBody>
          <a:bodyPr/>
          <a:p>
            <a:fld id="{6A9011DB-7163-4651-8A63-D84C5F50B5A4}" type="slidenum">
              <a:rPr lang="en-US" smtClean="0"/>
              <a:t>‹#›</a:t>
            </a:fld>
            <a:endParaRPr lang="en-US"/>
          </a:p>
        </p:txBody>
      </p:sp>
      <p:sp>
        <p:nvSpPr>
          <p:cNvPr id="1048667"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dirty="0" lang="en-US"/>
          </a:p>
        </p:txBody>
      </p:sp>
      <p:grpSp>
        <p:nvGrpSpPr>
          <p:cNvPr id="62" name="Group 12"/>
          <p:cNvGrpSpPr/>
          <p:nvPr/>
        </p:nvGrpSpPr>
        <p:grpSpPr>
          <a:xfrm>
            <a:off x="1172584" y="1392217"/>
            <a:ext cx="6779110" cy="923330"/>
            <a:chOff x="1172584" y="1381459"/>
            <a:chExt cx="6779110" cy="923330"/>
          </a:xfrm>
        </p:grpSpPr>
        <p:sp>
          <p:nvSpPr>
            <p:cNvPr id="1048668" name="TextBox 13"/>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40" name="Straight Connector 14"/>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41" name="Straight Connector 15"/>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669" name="Content Placeholder 7"/>
          <p:cNvSpPr>
            <a:spLocks noGrp="1"/>
          </p:cNvSpPr>
          <p:nvPr>
            <p:ph sz="quarter" idx="13"/>
          </p:nvPr>
        </p:nvSpPr>
        <p:spPr>
          <a:xfrm>
            <a:off x="685800" y="2240280"/>
            <a:ext cx="3803904" cy="387705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0" name="Content Placeholder 9"/>
          <p:cNvSpPr>
            <a:spLocks noGrp="1"/>
          </p:cNvSpPr>
          <p:nvPr>
            <p:ph sz="quarter" idx="14"/>
          </p:nvPr>
        </p:nvSpPr>
        <p:spPr>
          <a:xfrm>
            <a:off x="4645151" y="2240280"/>
            <a:ext cx="3803904" cy="387705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3" name=""/>
        <p:cNvGrpSpPr/>
        <p:nvPr/>
      </p:nvGrpSpPr>
      <p:grpSpPr>
        <a:xfrm>
          <a:off x="0" y="0"/>
          <a:ext cx="0" cy="0"/>
          <a:chOff x="0" y="0"/>
          <a:chExt cx="0" cy="0"/>
        </a:xfrm>
      </p:grpSpPr>
      <p:sp>
        <p:nvSpPr>
          <p:cNvPr id="1048671" name="Title 1"/>
          <p:cNvSpPr>
            <a:spLocks noGrp="1"/>
          </p:cNvSpPr>
          <p:nvPr>
            <p:ph type="title"/>
          </p:nvPr>
        </p:nvSpPr>
        <p:spPr/>
        <p:txBody>
          <a:bodyPr/>
          <a:p>
            <a:r>
              <a:rPr lang="en-US" smtClean="0"/>
              <a:t>Click to edit Master title style</a:t>
            </a:r>
            <a:endParaRPr lang="en-US"/>
          </a:p>
        </p:txBody>
      </p:sp>
      <p:sp>
        <p:nvSpPr>
          <p:cNvPr id="1048672" name="Text Placeholder 2"/>
          <p:cNvSpPr>
            <a:spLocks noGrp="1"/>
          </p:cNvSpPr>
          <p:nvPr>
            <p:ph type="body" idx="1"/>
          </p:nvPr>
        </p:nvSpPr>
        <p:spPr>
          <a:xfrm>
            <a:off x="1051560" y="2240280"/>
            <a:ext cx="3442446" cy="658368"/>
          </a:xfrm>
        </p:spPr>
        <p:txBody>
          <a:bodyPr anchor="b"/>
          <a:lstStyle>
            <a:lvl1pPr algn="ct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73"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74" name="Text Placeholder 4"/>
          <p:cNvSpPr>
            <a:spLocks noGrp="1"/>
          </p:cNvSpPr>
          <p:nvPr>
            <p:ph type="body" sz="quarter" idx="3"/>
          </p:nvPr>
        </p:nvSpPr>
        <p:spPr>
          <a:xfrm>
            <a:off x="5002306" y="2240280"/>
            <a:ext cx="3447288" cy="658368"/>
          </a:xfrm>
        </p:spPr>
        <p:txBody>
          <a:bodyPr anchor="b"/>
          <a:lstStyle>
            <a:lvl1pPr algn="ct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75"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76" name="Date Placeholder 6"/>
          <p:cNvSpPr>
            <a:spLocks noGrp="1"/>
          </p:cNvSpPr>
          <p:nvPr>
            <p:ph type="dt" sz="half" idx="10"/>
          </p:nvPr>
        </p:nvSpPr>
        <p:spPr/>
        <p:txBody>
          <a:bodyPr/>
          <a:p>
            <a:fld id="{43E289C5-0B56-474C-984B-D166B724C679}" type="datetimeFigureOut">
              <a:rPr lang="en-US" smtClean="0"/>
              <a:t>9/9/2020</a:t>
            </a:fld>
            <a:endParaRPr lang="en-US"/>
          </a:p>
        </p:txBody>
      </p:sp>
      <p:sp>
        <p:nvSpPr>
          <p:cNvPr id="1048677" name="Footer Placeholder 7"/>
          <p:cNvSpPr>
            <a:spLocks noGrp="1"/>
          </p:cNvSpPr>
          <p:nvPr>
            <p:ph type="ftr" sz="quarter" idx="11"/>
          </p:nvPr>
        </p:nvSpPr>
        <p:spPr/>
        <p:txBody>
          <a:bodyPr/>
          <a:p>
            <a:endParaRPr lang="en-US"/>
          </a:p>
        </p:txBody>
      </p:sp>
      <p:sp>
        <p:nvSpPr>
          <p:cNvPr id="1048678" name="Slide Number Placeholder 8"/>
          <p:cNvSpPr>
            <a:spLocks noGrp="1"/>
          </p:cNvSpPr>
          <p:nvPr>
            <p:ph type="sldNum" sz="quarter" idx="12"/>
          </p:nvPr>
        </p:nvSpPr>
        <p:spPr/>
        <p:txBody>
          <a:bodyPr/>
          <a:p>
            <a:fld id="{6A9011DB-7163-4651-8A63-D84C5F50B5A4}" type="slidenum">
              <a:rPr lang="en-US" smtClean="0"/>
              <a:t>‹#›</a:t>
            </a:fld>
            <a:endParaRPr lang="en-US"/>
          </a:p>
        </p:txBody>
      </p:sp>
      <p:grpSp>
        <p:nvGrpSpPr>
          <p:cNvPr id="64" name="Group 13"/>
          <p:cNvGrpSpPr/>
          <p:nvPr/>
        </p:nvGrpSpPr>
        <p:grpSpPr>
          <a:xfrm>
            <a:off x="1172584" y="1392217"/>
            <a:ext cx="6779110" cy="923330"/>
            <a:chOff x="1172584" y="1381459"/>
            <a:chExt cx="6779110" cy="923330"/>
          </a:xfrm>
        </p:grpSpPr>
        <p:sp>
          <p:nvSpPr>
            <p:cNvPr id="1048679" name="TextBox 15"/>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42" name="Straight Connector 16"/>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43" name="Straight Connector 17"/>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2" name=""/>
        <p:cNvGrpSpPr/>
        <p:nvPr/>
      </p:nvGrpSpPr>
      <p:grpSpPr>
        <a:xfrm>
          <a:off x="0" y="0"/>
          <a:ext cx="0" cy="0"/>
          <a:chOff x="0" y="0"/>
          <a:chExt cx="0" cy="0"/>
        </a:xfrm>
      </p:grpSpPr>
      <p:sp>
        <p:nvSpPr>
          <p:cNvPr id="1048635" name="Title 1"/>
          <p:cNvSpPr>
            <a:spLocks noGrp="1"/>
          </p:cNvSpPr>
          <p:nvPr>
            <p:ph type="title"/>
          </p:nvPr>
        </p:nvSpPr>
        <p:spPr/>
        <p:txBody>
          <a:bodyPr/>
          <a:p>
            <a:r>
              <a:rPr lang="en-US" smtClean="0"/>
              <a:t>Click to edit Master title style</a:t>
            </a:r>
            <a:endParaRPr dirty="0" lang="en-US"/>
          </a:p>
        </p:txBody>
      </p:sp>
      <p:sp>
        <p:nvSpPr>
          <p:cNvPr id="1048636" name="Date Placeholder 2"/>
          <p:cNvSpPr>
            <a:spLocks noGrp="1"/>
          </p:cNvSpPr>
          <p:nvPr>
            <p:ph type="dt" sz="half" idx="10"/>
          </p:nvPr>
        </p:nvSpPr>
        <p:spPr/>
        <p:txBody>
          <a:bodyPr/>
          <a:p>
            <a:fld id="{43E289C5-0B56-474C-984B-D166B724C679}" type="datetimeFigureOut">
              <a:rPr lang="en-US" smtClean="0"/>
              <a:t>9/9/2020</a:t>
            </a:fld>
            <a:endParaRPr lang="en-US"/>
          </a:p>
        </p:txBody>
      </p:sp>
      <p:sp>
        <p:nvSpPr>
          <p:cNvPr id="1048637" name="Footer Placeholder 3"/>
          <p:cNvSpPr>
            <a:spLocks noGrp="1"/>
          </p:cNvSpPr>
          <p:nvPr>
            <p:ph type="ftr" sz="quarter" idx="11"/>
          </p:nvPr>
        </p:nvSpPr>
        <p:spPr/>
        <p:txBody>
          <a:bodyPr/>
          <a:p>
            <a:endParaRPr lang="en-US"/>
          </a:p>
        </p:txBody>
      </p:sp>
      <p:sp>
        <p:nvSpPr>
          <p:cNvPr id="1048638" name="Slide Number Placeholder 4"/>
          <p:cNvSpPr>
            <a:spLocks noGrp="1"/>
          </p:cNvSpPr>
          <p:nvPr>
            <p:ph type="sldNum" sz="quarter" idx="12"/>
          </p:nvPr>
        </p:nvSpPr>
        <p:spPr/>
        <p:txBody>
          <a:bodyPr/>
          <a:p>
            <a:fld id="{6A9011DB-7163-4651-8A63-D84C5F50B5A4}" type="slidenum">
              <a:rPr lang="en-US" smtClean="0"/>
              <a:t>‹#›</a:t>
            </a:fld>
            <a:endParaRPr lang="en-US"/>
          </a:p>
        </p:txBody>
      </p:sp>
      <p:grpSp>
        <p:nvGrpSpPr>
          <p:cNvPr id="53" name="Group 9"/>
          <p:cNvGrpSpPr/>
          <p:nvPr/>
        </p:nvGrpSpPr>
        <p:grpSpPr>
          <a:xfrm>
            <a:off x="1172584" y="1392217"/>
            <a:ext cx="6779110" cy="923330"/>
            <a:chOff x="1172584" y="1381459"/>
            <a:chExt cx="6779110" cy="923330"/>
          </a:xfrm>
        </p:grpSpPr>
        <p:sp>
          <p:nvSpPr>
            <p:cNvPr id="1048639" name="TextBox 13"/>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2" name="Straight Connector 14"/>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3" name="Straight Connector 15"/>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5" name=""/>
        <p:cNvGrpSpPr/>
        <p:nvPr/>
      </p:nvGrpSpPr>
      <p:grpSpPr>
        <a:xfrm>
          <a:off x="0" y="0"/>
          <a:ext cx="0" cy="0"/>
          <a:chOff x="0" y="0"/>
          <a:chExt cx="0" cy="0"/>
        </a:xfrm>
      </p:grpSpPr>
      <p:sp>
        <p:nvSpPr>
          <p:cNvPr id="1048680" name="Date Placeholder 1"/>
          <p:cNvSpPr>
            <a:spLocks noGrp="1"/>
          </p:cNvSpPr>
          <p:nvPr>
            <p:ph type="dt" sz="half" idx="10"/>
          </p:nvPr>
        </p:nvSpPr>
        <p:spPr/>
        <p:txBody>
          <a:bodyPr/>
          <a:p>
            <a:fld id="{43E289C5-0B56-474C-984B-D166B724C679}" type="datetimeFigureOut">
              <a:rPr lang="en-US" smtClean="0"/>
              <a:t>9/9/2020</a:t>
            </a:fld>
            <a:endParaRPr lang="en-US"/>
          </a:p>
        </p:txBody>
      </p:sp>
      <p:sp>
        <p:nvSpPr>
          <p:cNvPr id="1048681" name="Footer Placeholder 2"/>
          <p:cNvSpPr>
            <a:spLocks noGrp="1"/>
          </p:cNvSpPr>
          <p:nvPr>
            <p:ph type="ftr" sz="quarter" idx="11"/>
          </p:nvPr>
        </p:nvSpPr>
        <p:spPr/>
        <p:txBody>
          <a:bodyPr/>
          <a:p>
            <a:endParaRPr lang="en-US"/>
          </a:p>
        </p:txBody>
      </p:sp>
      <p:sp>
        <p:nvSpPr>
          <p:cNvPr id="1048682" name="Slide Number Placeholder 3"/>
          <p:cNvSpPr>
            <a:spLocks noGrp="1"/>
          </p:cNvSpPr>
          <p:nvPr>
            <p:ph type="sldNum" sz="quarter" idx="12"/>
          </p:nvPr>
        </p:nvSpPr>
        <p:spPr/>
        <p:txBody>
          <a:bodyPr/>
          <a:p>
            <a:fld id="{6A9011DB-7163-4651-8A63-D84C5F50B5A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6" name=""/>
        <p:cNvGrpSpPr/>
        <p:nvPr/>
      </p:nvGrpSpPr>
      <p:grpSpPr>
        <a:xfrm>
          <a:off x="0" y="0"/>
          <a:ext cx="0" cy="0"/>
          <a:chOff x="0" y="0"/>
          <a:chExt cx="0" cy="0"/>
        </a:xfrm>
      </p:grpSpPr>
      <p:sp>
        <p:nvSpPr>
          <p:cNvPr id="1048683" name="Title 1"/>
          <p:cNvSpPr>
            <a:spLocks noGrp="1"/>
          </p:cNvSpPr>
          <p:nvPr>
            <p:ph type="title"/>
          </p:nvPr>
        </p:nvSpPr>
        <p:spPr>
          <a:xfrm>
            <a:off x="5034579" y="1678195"/>
            <a:ext cx="3422483" cy="1886921"/>
          </a:xfrm>
        </p:spPr>
        <p:txBody>
          <a:bodyPr anchor="b"/>
          <a:lstStyle>
            <a:lvl1pPr algn="l">
              <a:defRPr b="0" sz="2800"/>
            </a:lvl1pPr>
          </a:lstStyle>
          <a:p>
            <a:r>
              <a:rPr lang="en-US" smtClean="0"/>
              <a:t>Click to edit Master title style</a:t>
            </a:r>
            <a:endParaRPr lang="en-US"/>
          </a:p>
        </p:txBody>
      </p:sp>
      <p:sp>
        <p:nvSpPr>
          <p:cNvPr id="1048684"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85" name="Text Placeholder 3"/>
          <p:cNvSpPr>
            <a:spLocks noGrp="1"/>
          </p:cNvSpPr>
          <p:nvPr>
            <p:ph type="body" sz="half" idx="2"/>
          </p:nvPr>
        </p:nvSpPr>
        <p:spPr>
          <a:xfrm>
            <a:off x="5034579" y="3603812"/>
            <a:ext cx="3411725" cy="2517289"/>
          </a:xfrm>
        </p:spPr>
        <p:txBody>
          <a:bodyPr>
            <a:normAutofit/>
          </a:bodyPr>
          <a:lstStyle>
            <a:lvl1pP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86" name="Date Placeholder 4"/>
          <p:cNvSpPr>
            <a:spLocks noGrp="1"/>
          </p:cNvSpPr>
          <p:nvPr>
            <p:ph type="dt" sz="half" idx="10"/>
          </p:nvPr>
        </p:nvSpPr>
        <p:spPr/>
        <p:txBody>
          <a:bodyPr/>
          <a:p>
            <a:fld id="{43E289C5-0B56-474C-984B-D166B724C679}" type="datetimeFigureOut">
              <a:rPr lang="en-US" smtClean="0"/>
              <a:t>9/9/2020</a:t>
            </a:fld>
            <a:endParaRPr lang="en-US"/>
          </a:p>
        </p:txBody>
      </p:sp>
      <p:sp>
        <p:nvSpPr>
          <p:cNvPr id="1048687" name="Footer Placeholder 5"/>
          <p:cNvSpPr>
            <a:spLocks noGrp="1"/>
          </p:cNvSpPr>
          <p:nvPr>
            <p:ph type="ftr" sz="quarter" idx="11"/>
          </p:nvPr>
        </p:nvSpPr>
        <p:spPr/>
        <p:txBody>
          <a:bodyPr/>
          <a:p>
            <a:endParaRPr lang="en-US"/>
          </a:p>
        </p:txBody>
      </p:sp>
      <p:sp>
        <p:nvSpPr>
          <p:cNvPr id="1048688" name="Slide Number Placeholder 6"/>
          <p:cNvSpPr>
            <a:spLocks noGrp="1"/>
          </p:cNvSpPr>
          <p:nvPr>
            <p:ph type="sldNum" sz="quarter" idx="12"/>
          </p:nvPr>
        </p:nvSpPr>
        <p:spPr/>
        <p:txBody>
          <a:bodyPr/>
          <a:p>
            <a:fld id="{6A9011DB-7163-4651-8A63-D84C5F50B5A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6" name=""/>
        <p:cNvGrpSpPr/>
        <p:nvPr/>
      </p:nvGrpSpPr>
      <p:grpSpPr>
        <a:xfrm>
          <a:off x="0" y="0"/>
          <a:ext cx="0" cy="0"/>
          <a:chOff x="0" y="0"/>
          <a:chExt cx="0" cy="0"/>
        </a:xfrm>
      </p:grpSpPr>
      <p:sp>
        <p:nvSpPr>
          <p:cNvPr id="1048646" name="Title 1"/>
          <p:cNvSpPr>
            <a:spLocks noGrp="1"/>
          </p:cNvSpPr>
          <p:nvPr>
            <p:ph type="title"/>
          </p:nvPr>
        </p:nvSpPr>
        <p:spPr>
          <a:xfrm>
            <a:off x="677731" y="4668818"/>
            <a:ext cx="7767021" cy="644729"/>
          </a:xfrm>
        </p:spPr>
        <p:txBody>
          <a:bodyPr anchor="b"/>
          <a:lstStyle>
            <a:lvl1pPr algn="ctr">
              <a:defRPr b="0" sz="2800"/>
            </a:lvl1pPr>
          </a:lstStyle>
          <a:p>
            <a:r>
              <a:rPr lang="en-US" smtClean="0"/>
              <a:t>Click to edit Master title style</a:t>
            </a:r>
            <a:endParaRPr lang="en-US"/>
          </a:p>
        </p:txBody>
      </p:sp>
      <p:sp>
        <p:nvSpPr>
          <p:cNvPr id="1048647"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algn="tl" blurRad="65000" dir="12900000" dist="50800" kx="195000" ky="145000" rotWithShape="0">
              <a:srgbClr val="000000">
                <a:alpha val="24000"/>
              </a:srgbClr>
            </a:outerShdw>
          </a:effectLst>
          <a:scene3d>
            <a:camera prst="orthographicFront">
              <a:rot lat="0" lon="0" rev="360000"/>
            </a:camera>
            <a:lightRig dir="t" rig="twoPt">
              <a:rot lat="0" lon="0" rev="7200000"/>
            </a:lightRig>
          </a:scene3d>
          <a:sp3d contourW="12700">
            <a:bevelT w="25400" h="19050"/>
            <a:contourClr>
              <a:srgbClr val="969696"/>
            </a:contourClr>
          </a:sp3d>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dirty="0" lang="en-US"/>
          </a:p>
        </p:txBody>
      </p:sp>
      <p:sp>
        <p:nvSpPr>
          <p:cNvPr id="1048648" name="Text Placeholder 3"/>
          <p:cNvSpPr>
            <a:spLocks noGrp="1"/>
          </p:cNvSpPr>
          <p:nvPr>
            <p:ph type="body" sz="half" idx="2"/>
          </p:nvPr>
        </p:nvSpPr>
        <p:spPr>
          <a:xfrm>
            <a:off x="688489" y="5324306"/>
            <a:ext cx="7756264" cy="804862"/>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49" name="Date Placeholder 4"/>
          <p:cNvSpPr>
            <a:spLocks noGrp="1"/>
          </p:cNvSpPr>
          <p:nvPr>
            <p:ph type="dt" sz="half" idx="10"/>
          </p:nvPr>
        </p:nvSpPr>
        <p:spPr/>
        <p:txBody>
          <a:bodyPr/>
          <a:p>
            <a:fld id="{43E289C5-0B56-474C-984B-D166B724C679}" type="datetimeFigureOut">
              <a:rPr lang="en-US" smtClean="0"/>
              <a:t>9/9/2020</a:t>
            </a:fld>
            <a:endParaRPr lang="en-US"/>
          </a:p>
        </p:txBody>
      </p:sp>
      <p:sp>
        <p:nvSpPr>
          <p:cNvPr id="1048650" name="Footer Placeholder 5"/>
          <p:cNvSpPr>
            <a:spLocks noGrp="1"/>
          </p:cNvSpPr>
          <p:nvPr>
            <p:ph type="ftr" sz="quarter" idx="11"/>
          </p:nvPr>
        </p:nvSpPr>
        <p:spPr/>
        <p:txBody>
          <a:bodyPr/>
          <a:p>
            <a:endParaRPr lang="en-US"/>
          </a:p>
        </p:txBody>
      </p:sp>
      <p:sp>
        <p:nvSpPr>
          <p:cNvPr id="1048651" name="Slide Number Placeholder 6"/>
          <p:cNvSpPr>
            <a:spLocks noGrp="1"/>
          </p:cNvSpPr>
          <p:nvPr>
            <p:ph type="sldNum" sz="quarter" idx="12"/>
          </p:nvPr>
        </p:nvSpPr>
        <p:spPr/>
        <p:txBody>
          <a:bodyPr/>
          <a:p>
            <a:fld id="{6A9011DB-7163-4651-8A63-D84C5F50B5A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7" name=""/>
        <p:cNvGrpSpPr/>
        <p:nvPr/>
      </p:nvGrpSpPr>
      <p:grpSpPr>
        <a:xfrm>
          <a:off x="0" y="0"/>
          <a:ext cx="0" cy="0"/>
          <a:chOff x="0" y="0"/>
          <a:chExt cx="0" cy="0"/>
        </a:xfrm>
      </p:grpSpPr>
      <p:sp>
        <p:nvSpPr>
          <p:cNvPr id="1048652" name="Title 1"/>
          <p:cNvSpPr>
            <a:spLocks noGrp="1"/>
          </p:cNvSpPr>
          <p:nvPr>
            <p:ph type="title"/>
          </p:nvPr>
        </p:nvSpPr>
        <p:spPr/>
        <p:txBody>
          <a:bodyPr/>
          <a:p>
            <a:r>
              <a:rPr lang="en-US" smtClean="0"/>
              <a:t>Click to edit Master title style</a:t>
            </a:r>
            <a:endParaRPr lang="en-US"/>
          </a:p>
        </p:txBody>
      </p:sp>
      <p:sp>
        <p:nvSpPr>
          <p:cNvPr id="1048653" name="Vertical Text Placeholder 2"/>
          <p:cNvSpPr>
            <a:spLocks noGrp="1"/>
          </p:cNvSpPr>
          <p:nvPr>
            <p:ph type="body" orient="vert" idx="1"/>
          </p:nvPr>
        </p:nvSpPr>
        <p:spPr/>
        <p:txBody>
          <a:bodyPr anchor="ct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4" name="Date Placeholder 3"/>
          <p:cNvSpPr>
            <a:spLocks noGrp="1"/>
          </p:cNvSpPr>
          <p:nvPr>
            <p:ph type="dt" sz="half" idx="10"/>
          </p:nvPr>
        </p:nvSpPr>
        <p:spPr/>
        <p:txBody>
          <a:bodyPr/>
          <a:p>
            <a:fld id="{43E289C5-0B56-474C-984B-D166B724C679}" type="datetimeFigureOut">
              <a:rPr lang="en-US" smtClean="0"/>
              <a:t>9/9/2020</a:t>
            </a:fld>
            <a:endParaRPr lang="en-US"/>
          </a:p>
        </p:txBody>
      </p:sp>
      <p:sp>
        <p:nvSpPr>
          <p:cNvPr id="1048655" name="Footer Placeholder 4"/>
          <p:cNvSpPr>
            <a:spLocks noGrp="1"/>
          </p:cNvSpPr>
          <p:nvPr>
            <p:ph type="ftr" sz="quarter" idx="11"/>
          </p:nvPr>
        </p:nvSpPr>
        <p:spPr/>
        <p:txBody>
          <a:bodyPr/>
          <a:p>
            <a:endParaRPr lang="en-US"/>
          </a:p>
        </p:txBody>
      </p:sp>
      <p:sp>
        <p:nvSpPr>
          <p:cNvPr id="1048656" name="Slide Number Placeholder 5"/>
          <p:cNvSpPr>
            <a:spLocks noGrp="1"/>
          </p:cNvSpPr>
          <p:nvPr>
            <p:ph type="sldNum" sz="quarter" idx="12"/>
          </p:nvPr>
        </p:nvSpPr>
        <p:spPr/>
        <p:txBody>
          <a:bodyPr/>
          <a:p>
            <a:fld id="{6A9011DB-7163-4651-8A63-D84C5F50B5A4}" type="slidenum">
              <a:rPr lang="en-US" smtClean="0"/>
              <a:t>‹#›</a:t>
            </a:fld>
            <a:endParaRPr lang="en-US"/>
          </a:p>
        </p:txBody>
      </p:sp>
      <p:grpSp>
        <p:nvGrpSpPr>
          <p:cNvPr id="58" name="Group 10"/>
          <p:cNvGrpSpPr/>
          <p:nvPr/>
        </p:nvGrpSpPr>
        <p:grpSpPr>
          <a:xfrm>
            <a:off x="1172584" y="1392217"/>
            <a:ext cx="6779110" cy="923330"/>
            <a:chOff x="1172584" y="1381459"/>
            <a:chExt cx="6779110" cy="923330"/>
          </a:xfrm>
        </p:grpSpPr>
        <p:sp>
          <p:nvSpPr>
            <p:cNvPr id="1048657" name="TextBox 14"/>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6" name="Straight Connector 15"/>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7" name="Straight Connector 16"/>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4" name=""/>
        <p:cNvGrpSpPr/>
        <p:nvPr/>
      </p:nvGrpSpPr>
      <p:grpSpPr>
        <a:xfrm>
          <a:off x="0" y="0"/>
          <a:ext cx="0" cy="0"/>
          <a:chOff x="0" y="0"/>
          <a:chExt cx="0" cy="0"/>
        </a:xfrm>
      </p:grpSpPr>
      <p:sp>
        <p:nvSpPr>
          <p:cNvPr id="1048640" name="Vertical Title 1"/>
          <p:cNvSpPr>
            <a:spLocks noGrp="1"/>
          </p:cNvSpPr>
          <p:nvPr>
            <p:ph type="title" orient="vert"/>
          </p:nvPr>
        </p:nvSpPr>
        <p:spPr>
          <a:xfrm>
            <a:off x="6766560" y="559398"/>
            <a:ext cx="1678193" cy="5566765"/>
          </a:xfrm>
        </p:spPr>
        <p:txBody>
          <a:bodyPr vert="eaVert"/>
          <a:p>
            <a:r>
              <a:rPr lang="en-US" smtClean="0"/>
              <a:t>Click to edit Master title style</a:t>
            </a:r>
            <a:endParaRPr dirty="0" lang="en-US"/>
          </a:p>
        </p:txBody>
      </p:sp>
      <p:sp>
        <p:nvSpPr>
          <p:cNvPr id="1048641" name="Vertical Text Placeholder 2"/>
          <p:cNvSpPr>
            <a:spLocks noGrp="1"/>
          </p:cNvSpPr>
          <p:nvPr>
            <p:ph type="body" orient="vert" idx="1"/>
          </p:nvPr>
        </p:nvSpPr>
        <p:spPr>
          <a:xfrm>
            <a:off x="688488" y="849854"/>
            <a:ext cx="5507917" cy="5023821"/>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2" name="Date Placeholder 3"/>
          <p:cNvSpPr>
            <a:spLocks noGrp="1"/>
          </p:cNvSpPr>
          <p:nvPr>
            <p:ph type="dt" sz="half" idx="10"/>
          </p:nvPr>
        </p:nvSpPr>
        <p:spPr/>
        <p:txBody>
          <a:bodyPr/>
          <a:p>
            <a:fld id="{43E289C5-0B56-474C-984B-D166B724C679}" type="datetimeFigureOut">
              <a:rPr lang="en-US" smtClean="0"/>
              <a:t>9/9/2020</a:t>
            </a:fld>
            <a:endParaRPr lang="en-US"/>
          </a:p>
        </p:txBody>
      </p:sp>
      <p:sp>
        <p:nvSpPr>
          <p:cNvPr id="1048643" name="Footer Placeholder 4"/>
          <p:cNvSpPr>
            <a:spLocks noGrp="1"/>
          </p:cNvSpPr>
          <p:nvPr>
            <p:ph type="ftr" sz="quarter" idx="11"/>
          </p:nvPr>
        </p:nvSpPr>
        <p:spPr/>
        <p:txBody>
          <a:bodyPr/>
          <a:p>
            <a:endParaRPr lang="en-US"/>
          </a:p>
        </p:txBody>
      </p:sp>
      <p:sp>
        <p:nvSpPr>
          <p:cNvPr id="1048644" name="Slide Number Placeholder 5"/>
          <p:cNvSpPr>
            <a:spLocks noGrp="1"/>
          </p:cNvSpPr>
          <p:nvPr>
            <p:ph type="sldNum" sz="quarter" idx="12"/>
          </p:nvPr>
        </p:nvSpPr>
        <p:spPr/>
        <p:txBody>
          <a:bodyPr/>
          <a:p>
            <a:fld id="{6A9011DB-7163-4651-8A63-D84C5F50B5A4}" type="slidenum">
              <a:rPr lang="en-US" smtClean="0"/>
              <a:t>‹#›</a:t>
            </a:fld>
            <a:endParaRPr lang="en-US"/>
          </a:p>
        </p:txBody>
      </p:sp>
      <p:grpSp>
        <p:nvGrpSpPr>
          <p:cNvPr id="55" name="Group 10"/>
          <p:cNvGrpSpPr/>
          <p:nvPr/>
        </p:nvGrpSpPr>
        <p:grpSpPr>
          <a:xfrm rot="5400000">
            <a:off x="3909050" y="2880823"/>
            <a:ext cx="5480154" cy="923330"/>
            <a:chOff x="1815339" y="1381459"/>
            <a:chExt cx="5480154" cy="923330"/>
          </a:xfrm>
        </p:grpSpPr>
        <p:sp>
          <p:nvSpPr>
            <p:cNvPr id="1048645" name="TextBox 11"/>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4" name="Straight Connector 12"/>
            <p:cNvCxnSpPr>
              <a:cxnSpLocks/>
            </p:cNvCxnSpPr>
            <p:nvPr/>
          </p:nvCxnSpPr>
          <p:spPr>
            <a:xfrm flipH="1" flipV="1">
              <a:off x="1815339" y="1924709"/>
              <a:ext cx="2468880" cy="2505"/>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5" name="Straight Connector 13"/>
            <p:cNvCxnSpPr>
              <a:cxnSpLocks/>
            </p:cNvCxnSpPr>
            <p:nvPr/>
          </p:nvCxnSpPr>
          <p:spPr>
            <a:xfrm rot="10800000">
              <a:off x="4826613" y="1927417"/>
              <a:ext cx="2468880"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2" name=""/>
        <p:cNvGrpSpPr/>
        <p:nvPr/>
      </p:nvGrpSpPr>
      <p:grpSpPr>
        <a:xfrm>
          <a:off x="0" y="0"/>
          <a:ext cx="0" cy="0"/>
          <a:chOff x="0" y="0"/>
          <a:chExt cx="0" cy="0"/>
        </a:xfrm>
      </p:grpSpPr>
      <p:sp>
        <p:nvSpPr>
          <p:cNvPr id="1048576" name="Rectangle 6"/>
          <p:cNvSpPr/>
          <p:nvPr/>
        </p:nvSpPr>
        <p:spPr>
          <a:xfrm>
            <a:off x="0" y="0"/>
            <a:ext cx="9144000" cy="6858000"/>
          </a:xfrm>
          <a:prstGeom prst="rect"/>
          <a:gradFill flip="none" rotWithShape="1">
            <a:gsLst>
              <a:gs pos="83000">
                <a:schemeClr val="bg1">
                  <a:alpha val="11000"/>
                </a:schemeClr>
              </a:gs>
              <a:gs pos="100000">
                <a:schemeClr val="bg2">
                  <a:lumMod val="75000"/>
                  <a:alpha val="23000"/>
                </a:schemeClr>
              </a:gs>
            </a:gsLst>
            <a:path path="rect">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7" name="Title Placeholder 1"/>
          <p:cNvSpPr>
            <a:spLocks noGrp="1"/>
          </p:cNvSpPr>
          <p:nvPr>
            <p:ph type="title"/>
          </p:nvPr>
        </p:nvSpPr>
        <p:spPr>
          <a:xfrm>
            <a:off x="688490" y="570156"/>
            <a:ext cx="7756263" cy="1054250"/>
          </a:xfrm>
          <a:prstGeom prst="rect"/>
        </p:spPr>
        <p:txBody>
          <a:bodyPr anchor="ctr" bIns="45720" lIns="91440" rIns="91440" rtlCol="0" tIns="45720" vert="horz">
            <a:noAutofit/>
          </a:bodyPr>
          <a:p>
            <a:r>
              <a:rPr lang="en-US" smtClean="0"/>
              <a:t>Click to edit Master title style</a:t>
            </a:r>
            <a:endParaRPr dirty="0" lang="en-US"/>
          </a:p>
        </p:txBody>
      </p:sp>
      <p:sp>
        <p:nvSpPr>
          <p:cNvPr id="1048578" name="Text Placeholder 2"/>
          <p:cNvSpPr>
            <a:spLocks noGrp="1"/>
          </p:cNvSpPr>
          <p:nvPr>
            <p:ph type="body" idx="1"/>
          </p:nvPr>
        </p:nvSpPr>
        <p:spPr>
          <a:xfrm>
            <a:off x="699247" y="2248347"/>
            <a:ext cx="7745505" cy="3877815"/>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79" name="Date Placeholder 3"/>
          <p:cNvSpPr>
            <a:spLocks noGrp="1"/>
          </p:cNvSpPr>
          <p:nvPr>
            <p:ph type="dt" sz="half" idx="2"/>
          </p:nvPr>
        </p:nvSpPr>
        <p:spPr>
          <a:xfrm>
            <a:off x="360378" y="6161442"/>
            <a:ext cx="2133600" cy="365125"/>
          </a:xfrm>
          <a:prstGeom prst="rect"/>
        </p:spPr>
        <p:txBody>
          <a:bodyPr anchor="ctr" bIns="45720" lIns="91440" rIns="91440" rtlCol="0" tIns="45720" vert="horz"/>
          <a:lstStyle>
            <a:lvl1pPr algn="l">
              <a:defRPr sz="1200">
                <a:solidFill>
                  <a:schemeClr val="tx2"/>
                </a:solidFill>
              </a:defRPr>
            </a:lvl1pPr>
          </a:lstStyle>
          <a:p>
            <a:fld id="{43E289C5-0B56-474C-984B-D166B724C679}" type="datetimeFigureOut">
              <a:rPr lang="en-US" smtClean="0"/>
              <a:t>9/9/2020</a:t>
            </a:fld>
            <a:endParaRPr lang="en-US"/>
          </a:p>
        </p:txBody>
      </p:sp>
      <p:sp>
        <p:nvSpPr>
          <p:cNvPr id="1048580" name="Footer Placeholder 4"/>
          <p:cNvSpPr>
            <a:spLocks noGrp="1"/>
          </p:cNvSpPr>
          <p:nvPr>
            <p:ph type="ftr" sz="quarter" idx="3"/>
          </p:nvPr>
        </p:nvSpPr>
        <p:spPr>
          <a:xfrm>
            <a:off x="3124200" y="6161442"/>
            <a:ext cx="2895600" cy="365125"/>
          </a:xfrm>
          <a:prstGeom prst="rect"/>
        </p:spPr>
        <p:txBody>
          <a:bodyPr anchor="ctr" bIns="45720" lIns="91440" rIns="91440" rtlCol="0" tIns="45720" vert="horz"/>
          <a:lstStyle>
            <a:lvl1pPr algn="ctr">
              <a:defRPr sz="1200">
                <a:solidFill>
                  <a:schemeClr val="tx2"/>
                </a:solidFill>
              </a:defRPr>
            </a:lvl1pPr>
          </a:lstStyle>
          <a:p>
            <a:endParaRPr lang="en-US"/>
          </a:p>
        </p:txBody>
      </p:sp>
      <p:sp>
        <p:nvSpPr>
          <p:cNvPr id="1048581" name="Slide Number Placeholder 5"/>
          <p:cNvSpPr>
            <a:spLocks noGrp="1"/>
          </p:cNvSpPr>
          <p:nvPr>
            <p:ph type="sldNum" sz="quarter" idx="4"/>
          </p:nvPr>
        </p:nvSpPr>
        <p:spPr>
          <a:xfrm>
            <a:off x="6639264" y="6161442"/>
            <a:ext cx="2133600" cy="365125"/>
          </a:xfrm>
          <a:prstGeom prst="rect"/>
        </p:spPr>
        <p:txBody>
          <a:bodyPr anchor="ctr" bIns="45720" lIns="91440" rIns="91440" rtlCol="0" tIns="45720" vert="horz"/>
          <a:lstStyle>
            <a:lvl1pPr algn="r">
              <a:defRPr sz="1200">
                <a:solidFill>
                  <a:schemeClr val="tx2"/>
                </a:solidFill>
              </a:defRPr>
            </a:lvl1pPr>
          </a:lstStyle>
          <a:p>
            <a:fld id="{6A9011DB-7163-4651-8A63-D84C5F50B5A4}"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914400" eaLnBrk="1" hangingPunct="1" indent="-365760" latinLnBrk="0" marL="365760" rtl="0">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algn="l" defTabSz="914400" eaLnBrk="1" hangingPunct="1" indent="-365760" latinLnBrk="0" marL="777240" rtl="0">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algn="l" defTabSz="914400" eaLnBrk="1" hangingPunct="1" indent="-365760" latinLnBrk="0" marL="1143000" rtl="0">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algn="l" defTabSz="914400" eaLnBrk="1" hangingPunct="1" indent="-320040" latinLnBrk="0" marL="1508760" rtl="0">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algn="l" defTabSz="914400" eaLnBrk="1" hangingPunct="1" indent="-320040" latinLnBrk="0" marL="1828800" rtl="0">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algn="l" defTabSz="914400" eaLnBrk="1" hangingPunct="1" indent="-274320" latinLnBrk="0" marL="2148840" rtl="0">
        <a:spcBef>
          <a:spcPts val="400"/>
        </a:spcBef>
        <a:buClr>
          <a:schemeClr val="accent1"/>
        </a:buClr>
        <a:buFont typeface="Wingdings" pitchFamily="2" charset="2"/>
        <a:buChar char=""/>
        <a:defRPr sz="1400" kern="1200">
          <a:solidFill>
            <a:schemeClr val="tx1"/>
          </a:solidFill>
          <a:latin typeface="+mn-lt"/>
          <a:ea typeface="+mn-ea"/>
          <a:cs typeface="+mn-cs"/>
        </a:defRPr>
      </a:lvl6pPr>
      <a:lvl7pPr algn="l" defTabSz="914400" eaLnBrk="1" hangingPunct="1" indent="-274320" latinLnBrk="0" marL="2468880" rtl="0">
        <a:spcBef>
          <a:spcPts val="400"/>
        </a:spcBef>
        <a:buClr>
          <a:schemeClr val="accent1"/>
        </a:buClr>
        <a:buFont typeface="Wingdings" pitchFamily="2" charset="2"/>
        <a:buChar char=""/>
        <a:defRPr sz="1400" kern="1200">
          <a:solidFill>
            <a:schemeClr val="tx1"/>
          </a:solidFill>
          <a:latin typeface="+mn-lt"/>
          <a:ea typeface="+mn-ea"/>
          <a:cs typeface="+mn-cs"/>
        </a:defRPr>
      </a:lvl7pPr>
      <a:lvl8pPr algn="l" defTabSz="914400" eaLnBrk="1" hangingPunct="1" indent="-274320" latinLnBrk="0" marL="2788920" rtl="0">
        <a:spcBef>
          <a:spcPts val="400"/>
        </a:spcBef>
        <a:buClr>
          <a:schemeClr val="accent1"/>
        </a:buClr>
        <a:buFont typeface="Wingdings" pitchFamily="2" charset="2"/>
        <a:buChar char=""/>
        <a:defRPr sz="1400" kern="1200">
          <a:solidFill>
            <a:schemeClr val="tx1"/>
          </a:solidFill>
          <a:latin typeface="+mn-lt"/>
          <a:ea typeface="+mn-ea"/>
          <a:cs typeface="+mn-cs"/>
        </a:defRPr>
      </a:lvl8pPr>
      <a:lvl9pPr algn="l" defTabSz="914400" eaLnBrk="1" hangingPunct="1" indent="-274320" latinLnBrk="0" marL="3108960" rtl="0">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88" name="Title 1"/>
          <p:cNvSpPr>
            <a:spLocks noGrp="1"/>
          </p:cNvSpPr>
          <p:nvPr>
            <p:ph type="ctrTitle"/>
          </p:nvPr>
        </p:nvSpPr>
        <p:spPr/>
        <p:txBody>
          <a:bodyPr/>
          <a:p>
            <a:r>
              <a:rPr dirty="0" lang="en-US" err="1" smtClean="0"/>
              <a:t>Saudization</a:t>
            </a:r>
            <a:r>
              <a:rPr dirty="0" lang="en-US" smtClean="0"/>
              <a:t> Policy</a:t>
            </a:r>
            <a:endParaRPr dirty="0" lang="en-US"/>
          </a:p>
        </p:txBody>
      </p:sp>
      <p:sp>
        <p:nvSpPr>
          <p:cNvPr id="1048589" name="Subtitle 2"/>
          <p:cNvSpPr>
            <a:spLocks noGrp="1"/>
          </p:cNvSpPr>
          <p:nvPr>
            <p:ph type="subTitle" idx="1"/>
          </p:nvPr>
        </p:nvSpPr>
        <p:spPr/>
        <p:txBody>
          <a:bodyPr/>
          <a:p>
            <a:r>
              <a:rPr dirty="0" lang="en-US" smtClean="0"/>
              <a:t>Student’s Name </a:t>
            </a:r>
          </a:p>
          <a:p>
            <a:r>
              <a:rPr dirty="0" lang="en-US" smtClean="0"/>
              <a:t>Institutional Affiliation’s</a:t>
            </a:r>
            <a:endParaRPr dirty="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96" name="Content Placeholder 2"/>
          <p:cNvSpPr>
            <a:spLocks noGrp="1"/>
          </p:cNvSpPr>
          <p:nvPr>
            <p:ph idx="1"/>
          </p:nvPr>
        </p:nvSpPr>
        <p:spPr/>
        <p:txBody>
          <a:bodyPr>
            <a:normAutofit fontScale="95833" lnSpcReduction="10000"/>
          </a:bodyPr>
          <a:p>
            <a:r>
              <a:rPr dirty="0" lang="en-US" smtClean="0"/>
              <a:t>Started in 1980s as part of Fourth Development Plan</a:t>
            </a:r>
          </a:p>
          <a:p>
            <a:r>
              <a:rPr dirty="0" lang="en-US" smtClean="0"/>
              <a:t>Aimed at providing more employment for Saudi natives </a:t>
            </a:r>
          </a:p>
          <a:p>
            <a:r>
              <a:rPr dirty="0" lang="en-US" smtClean="0"/>
              <a:t>Minimize and reverse overreliance on foreign workforce </a:t>
            </a:r>
          </a:p>
          <a:p>
            <a:r>
              <a:rPr dirty="0" lang="en-US" smtClean="0"/>
              <a:t>Reinvest income that would have gone in foreign countries (Edgar et al., 2016)</a:t>
            </a:r>
          </a:p>
          <a:p>
            <a:r>
              <a:rPr dirty="0" lang="en-US" smtClean="0"/>
              <a:t>The Saudi government believed that:</a:t>
            </a:r>
          </a:p>
          <a:p>
            <a:r>
              <a:rPr dirty="0" lang="en-US" err="1" smtClean="0"/>
              <a:t>Saudization</a:t>
            </a:r>
            <a:r>
              <a:rPr dirty="0" lang="en-US" smtClean="0"/>
              <a:t> policy would diversify economic activity and growth (Looney, 2004)</a:t>
            </a:r>
            <a:endParaRPr dirty="0" lang="en-US"/>
          </a:p>
        </p:txBody>
      </p:sp>
      <p:sp>
        <p:nvSpPr>
          <p:cNvPr id="1048597" name="Title 1"/>
          <p:cNvSpPr>
            <a:spLocks noGrp="1"/>
          </p:cNvSpPr>
          <p:nvPr>
            <p:ph type="title"/>
          </p:nvPr>
        </p:nvSpPr>
        <p:spPr/>
        <p:txBody>
          <a:bodyPr/>
          <a:p>
            <a:r>
              <a:rPr dirty="0" lang="en-US" smtClean="0"/>
              <a:t>Origin of </a:t>
            </a:r>
            <a:r>
              <a:rPr dirty="0" lang="en-US" err="1" smtClean="0"/>
              <a:t>Saudization</a:t>
            </a:r>
            <a:r>
              <a:rPr dirty="0" lang="en-US" smtClean="0"/>
              <a:t> Policy</a:t>
            </a:r>
            <a:endParaRPr dirty="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01" name="Content Placeholder 2"/>
          <p:cNvSpPr>
            <a:spLocks noGrp="1"/>
          </p:cNvSpPr>
          <p:nvPr>
            <p:ph idx="1"/>
          </p:nvPr>
        </p:nvSpPr>
        <p:spPr/>
        <p:txBody>
          <a:bodyPr>
            <a:normAutofit fontScale="95833" lnSpcReduction="10000"/>
          </a:bodyPr>
          <a:p>
            <a:r>
              <a:rPr dirty="0" lang="en-US" smtClean="0"/>
              <a:t>Some of the policies involved in </a:t>
            </a:r>
            <a:r>
              <a:rPr dirty="0" lang="en-US" err="1" smtClean="0"/>
              <a:t>Saudization</a:t>
            </a:r>
            <a:r>
              <a:rPr dirty="0" lang="en-US" smtClean="0"/>
              <a:t> include:</a:t>
            </a:r>
          </a:p>
          <a:p>
            <a:r>
              <a:rPr dirty="0" lang="en-US"/>
              <a:t> </a:t>
            </a:r>
            <a:r>
              <a:rPr dirty="0" lang="en-US" smtClean="0"/>
              <a:t>30% of the workforce to comprise of Saudi nationals (Edgar et al., 2016)</a:t>
            </a:r>
          </a:p>
          <a:p>
            <a:r>
              <a:rPr dirty="0" lang="en-US" smtClean="0"/>
              <a:t>No employment of foreigners in administrative positions </a:t>
            </a:r>
          </a:p>
          <a:p>
            <a:r>
              <a:rPr dirty="0" lang="en-US" smtClean="0"/>
              <a:t>Companies to pay more on the recruitment of expatriates </a:t>
            </a:r>
          </a:p>
          <a:p>
            <a:r>
              <a:rPr dirty="0" lang="en-US" smtClean="0"/>
              <a:t>The number of expatriates not to go beyond 20%</a:t>
            </a:r>
          </a:p>
          <a:p>
            <a:r>
              <a:rPr dirty="0" lang="en-US" smtClean="0"/>
              <a:t>This money was to be used in creating nationalized jobs (Edgar et al., 2016)</a:t>
            </a:r>
            <a:endParaRPr dirty="0" lang="en-US"/>
          </a:p>
        </p:txBody>
      </p:sp>
      <p:sp>
        <p:nvSpPr>
          <p:cNvPr id="1048602" name="Title 1"/>
          <p:cNvSpPr>
            <a:spLocks noGrp="1"/>
          </p:cNvSpPr>
          <p:nvPr>
            <p:ph type="title"/>
          </p:nvPr>
        </p:nvSpPr>
        <p:spPr/>
        <p:txBody>
          <a:bodyPr/>
          <a:p>
            <a:r>
              <a:rPr dirty="0" lang="en-US" smtClean="0"/>
              <a:t>Policy Requirements </a:t>
            </a:r>
            <a:endParaRPr dirty="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06" name="Content Placeholder 2"/>
          <p:cNvSpPr>
            <a:spLocks noGrp="1"/>
          </p:cNvSpPr>
          <p:nvPr>
            <p:ph idx="1"/>
          </p:nvPr>
        </p:nvSpPr>
        <p:spPr/>
        <p:txBody>
          <a:bodyPr>
            <a:normAutofit/>
          </a:bodyPr>
          <a:p>
            <a:r>
              <a:rPr dirty="0" lang="en-US" smtClean="0"/>
              <a:t>Some of the issues of concern in implementation of this policy include:</a:t>
            </a:r>
          </a:p>
          <a:p>
            <a:r>
              <a:rPr dirty="0" lang="en-US" smtClean="0"/>
              <a:t>Company requirements-determine the number of employees required </a:t>
            </a:r>
          </a:p>
          <a:p>
            <a:r>
              <a:rPr dirty="0" lang="en-US" smtClean="0"/>
              <a:t>Develop Saudi workforce retention strategies </a:t>
            </a:r>
          </a:p>
          <a:p>
            <a:r>
              <a:rPr dirty="0" lang="en-US" smtClean="0"/>
              <a:t>Setting up training program within the company (Proven Marketing Team, 2018</a:t>
            </a:r>
            <a:r>
              <a:rPr dirty="0" lang="en-US" smtClean="0"/>
              <a:t>)</a:t>
            </a:r>
          </a:p>
          <a:p>
            <a:r>
              <a:rPr dirty="0" lang="en-US" smtClean="0"/>
              <a:t>To ensure that Saudi nationals are equipped with the skills that would have been outsourced</a:t>
            </a:r>
            <a:endParaRPr dirty="0" lang="en-US" smtClean="0"/>
          </a:p>
        </p:txBody>
      </p:sp>
      <p:sp>
        <p:nvSpPr>
          <p:cNvPr id="1048607" name="Title 1"/>
          <p:cNvSpPr>
            <a:spLocks noGrp="1"/>
          </p:cNvSpPr>
          <p:nvPr>
            <p:ph type="title"/>
          </p:nvPr>
        </p:nvSpPr>
        <p:spPr/>
        <p:txBody>
          <a:bodyPr/>
          <a:p>
            <a:r>
              <a:rPr dirty="0" lang="en-US" smtClean="0"/>
              <a:t>Implementation of the Policy</a:t>
            </a:r>
            <a:endParaRPr dirty="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11" name="Content Placeholder 1"/>
          <p:cNvSpPr>
            <a:spLocks noGrp="1"/>
          </p:cNvSpPr>
          <p:nvPr>
            <p:ph idx="1"/>
          </p:nvPr>
        </p:nvSpPr>
        <p:spPr/>
        <p:txBody>
          <a:bodyPr>
            <a:normAutofit lnSpcReduction="10000"/>
          </a:bodyPr>
          <a:p>
            <a:r>
              <a:rPr dirty="0" lang="en-US"/>
              <a:t>Failure to comply can be costly to the organization</a:t>
            </a:r>
          </a:p>
          <a:p>
            <a:r>
              <a:rPr dirty="0" lang="en-US"/>
              <a:t>Legally and financially (Proven Marketing Team, 2018)</a:t>
            </a:r>
          </a:p>
          <a:p>
            <a:r>
              <a:rPr dirty="0" lang="en-US" smtClean="0"/>
              <a:t>The legal ramification involves lawsuits to the employer </a:t>
            </a:r>
          </a:p>
          <a:p>
            <a:r>
              <a:rPr dirty="0" lang="en-US" smtClean="0"/>
              <a:t>The financial effects may include heavy fines to the company</a:t>
            </a:r>
          </a:p>
          <a:p>
            <a:r>
              <a:rPr dirty="0" lang="en-US" smtClean="0"/>
              <a:t>All these would reduce the performance and productivity of the company</a:t>
            </a:r>
          </a:p>
          <a:p>
            <a:r>
              <a:rPr dirty="0" lang="en-US" smtClean="0"/>
              <a:t>Also, it may lead to termination of license </a:t>
            </a:r>
            <a:endParaRPr dirty="0" lang="en-US"/>
          </a:p>
        </p:txBody>
      </p:sp>
      <p:sp>
        <p:nvSpPr>
          <p:cNvPr id="1048612" name="Title 2"/>
          <p:cNvSpPr>
            <a:spLocks noGrp="1"/>
          </p:cNvSpPr>
          <p:nvPr>
            <p:ph type="title"/>
          </p:nvPr>
        </p:nvSpPr>
        <p:spPr/>
        <p:txBody>
          <a:bodyPr/>
          <a:p>
            <a:r>
              <a:rPr dirty="0" lang="en-US" smtClean="0"/>
              <a:t>Ramifications for Noncompliance </a:t>
            </a:r>
            <a:endParaRPr dirty="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6" name="Content Placeholder 2"/>
          <p:cNvSpPr>
            <a:spLocks noGrp="1"/>
          </p:cNvSpPr>
          <p:nvPr>
            <p:ph idx="1"/>
          </p:nvPr>
        </p:nvSpPr>
        <p:spPr/>
        <p:txBody>
          <a:bodyPr>
            <a:normAutofit lnSpcReduction="10000"/>
          </a:bodyPr>
          <a:p>
            <a:r>
              <a:rPr dirty="0" lang="en-US" smtClean="0"/>
              <a:t>Improved healthcare services to Saudi nationals</a:t>
            </a:r>
          </a:p>
          <a:p>
            <a:r>
              <a:rPr dirty="0" lang="en-US" smtClean="0"/>
              <a:t>More priority given to healthcare at primary, secondary, and tertiary levels (Al-</a:t>
            </a:r>
            <a:r>
              <a:rPr dirty="0" lang="en-US" err="1" smtClean="0"/>
              <a:t>Hanawi</a:t>
            </a:r>
            <a:r>
              <a:rPr dirty="0" lang="en-US" smtClean="0"/>
              <a:t> et al., 2019)</a:t>
            </a:r>
          </a:p>
          <a:p>
            <a:r>
              <a:rPr dirty="0" lang="en-US" smtClean="0"/>
              <a:t>Given more priority to Saudi Nationals</a:t>
            </a:r>
          </a:p>
          <a:p>
            <a:r>
              <a:rPr dirty="0" lang="en-US" smtClean="0"/>
              <a:t>Given more employment opportunities to Saudi nationals (Edgar et al., 2016)</a:t>
            </a:r>
          </a:p>
          <a:p>
            <a:r>
              <a:rPr dirty="0" lang="en-US" smtClean="0"/>
              <a:t>Minimized overreliance of foreign workforce </a:t>
            </a:r>
          </a:p>
          <a:p>
            <a:r>
              <a:rPr dirty="0" lang="en-US" smtClean="0"/>
              <a:t>Enhanced economic growth in Saudi Arabia (Edgar et al., 2016)</a:t>
            </a:r>
          </a:p>
        </p:txBody>
      </p:sp>
      <p:sp>
        <p:nvSpPr>
          <p:cNvPr id="1048617" name="Title 1"/>
          <p:cNvSpPr>
            <a:spLocks noGrp="1"/>
          </p:cNvSpPr>
          <p:nvPr>
            <p:ph type="title"/>
          </p:nvPr>
        </p:nvSpPr>
        <p:spPr/>
        <p:txBody>
          <a:bodyPr/>
          <a:p>
            <a:r>
              <a:rPr dirty="0" lang="en-US" smtClean="0"/>
              <a:t>Positive Effects of the Policy </a:t>
            </a:r>
            <a:endParaRPr dirty="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21" name="Content Placeholder 1"/>
          <p:cNvSpPr>
            <a:spLocks noGrp="1"/>
          </p:cNvSpPr>
          <p:nvPr>
            <p:ph idx="1"/>
          </p:nvPr>
        </p:nvSpPr>
        <p:spPr/>
        <p:txBody>
          <a:bodyPr/>
          <a:p>
            <a:r>
              <a:rPr dirty="0" lang="en-US" smtClean="0"/>
              <a:t>Created more stringent and constraining conditions for business organizations</a:t>
            </a:r>
          </a:p>
          <a:p>
            <a:r>
              <a:rPr dirty="0" lang="en-US" smtClean="0"/>
              <a:t>Limited diversity in organizations </a:t>
            </a:r>
          </a:p>
          <a:p>
            <a:r>
              <a:rPr dirty="0" lang="en-US" smtClean="0"/>
              <a:t>Increased the operational cost for many organizations </a:t>
            </a:r>
          </a:p>
          <a:p>
            <a:r>
              <a:rPr dirty="0" lang="en-US" smtClean="0"/>
              <a:t>Reduced the market attraction for workforce from other countries</a:t>
            </a:r>
          </a:p>
          <a:p>
            <a:r>
              <a:rPr dirty="0" lang="en-US" smtClean="0"/>
              <a:t>Consequently, this has limited improvement in organizations that may need skill-set not available </a:t>
            </a:r>
          </a:p>
        </p:txBody>
      </p:sp>
      <p:sp>
        <p:nvSpPr>
          <p:cNvPr id="1048622" name="Title 2"/>
          <p:cNvSpPr>
            <a:spLocks noGrp="1"/>
          </p:cNvSpPr>
          <p:nvPr>
            <p:ph type="title"/>
          </p:nvPr>
        </p:nvSpPr>
        <p:spPr/>
        <p:txBody>
          <a:bodyPr/>
          <a:p>
            <a:r>
              <a:rPr dirty="0" lang="en-US" smtClean="0"/>
              <a:t>Negative Effects of the Policy</a:t>
            </a:r>
            <a:endParaRPr dirty="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6" name="Content Placeholder 1"/>
          <p:cNvSpPr>
            <a:spLocks noGrp="1"/>
          </p:cNvSpPr>
          <p:nvPr>
            <p:ph idx="1"/>
          </p:nvPr>
        </p:nvSpPr>
        <p:spPr/>
        <p:txBody>
          <a:bodyPr/>
          <a:p>
            <a:r>
              <a:rPr dirty="0" lang="en-US" smtClean="0"/>
              <a:t>Saudi Arabia has struggled with the problem of unemployment for long </a:t>
            </a:r>
          </a:p>
          <a:p>
            <a:r>
              <a:rPr dirty="0" lang="en-US" smtClean="0"/>
              <a:t>This has been attributed to overreliance on foreign workforce </a:t>
            </a:r>
          </a:p>
          <a:p>
            <a:r>
              <a:rPr dirty="0" lang="en-US" err="1" smtClean="0"/>
              <a:t>Saudization</a:t>
            </a:r>
            <a:r>
              <a:rPr dirty="0" lang="en-US" smtClean="0"/>
              <a:t> policy has tried to resolve this problem by:</a:t>
            </a:r>
            <a:endParaRPr dirty="0" lang="en-US"/>
          </a:p>
          <a:p>
            <a:r>
              <a:rPr dirty="0" lang="en-US" smtClean="0"/>
              <a:t>Creating more opportunities for the locals</a:t>
            </a:r>
          </a:p>
          <a:p>
            <a:r>
              <a:rPr dirty="0" lang="en-US" smtClean="0"/>
              <a:t>Prioritizing on health care </a:t>
            </a:r>
          </a:p>
          <a:p>
            <a:r>
              <a:rPr dirty="0" lang="en-US" smtClean="0"/>
              <a:t>Increase economic growth of the country </a:t>
            </a:r>
          </a:p>
        </p:txBody>
      </p:sp>
      <p:sp>
        <p:nvSpPr>
          <p:cNvPr id="1048627" name="Title 2"/>
          <p:cNvSpPr>
            <a:spLocks noGrp="1"/>
          </p:cNvSpPr>
          <p:nvPr>
            <p:ph type="title"/>
          </p:nvPr>
        </p:nvSpPr>
        <p:spPr/>
        <p:txBody>
          <a:bodyPr/>
          <a:p>
            <a:r>
              <a:rPr dirty="0" lang="en-US" smtClean="0"/>
              <a:t>Conclusion</a:t>
            </a:r>
            <a:endParaRPr dirty="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31" name="Content Placeholder 1"/>
          <p:cNvSpPr>
            <a:spLocks noGrp="1"/>
          </p:cNvSpPr>
          <p:nvPr>
            <p:ph idx="1"/>
          </p:nvPr>
        </p:nvSpPr>
        <p:spPr/>
        <p:txBody>
          <a:bodyPr>
            <a:normAutofit/>
          </a:bodyPr>
          <a:p>
            <a:r>
              <a:rPr dirty="0" lang="en-US"/>
              <a:t>Al-</a:t>
            </a:r>
            <a:r>
              <a:rPr dirty="0" lang="en-US" err="1"/>
              <a:t>Hanawi</a:t>
            </a:r>
            <a:r>
              <a:rPr dirty="0" lang="en-US"/>
              <a:t>, M. K., Khan, S. A., &amp; Al-</a:t>
            </a:r>
            <a:r>
              <a:rPr dirty="0" lang="en-US" err="1"/>
              <a:t>Borie</a:t>
            </a:r>
            <a:r>
              <a:rPr dirty="0" lang="en-US"/>
              <a:t>, H. M. (2019). Healthcare human resource development in Saudi Arabia: emerging challenges and opportunities—a critical review. </a:t>
            </a:r>
            <a:r>
              <a:rPr dirty="0" i="1" lang="en-US"/>
              <a:t>Public health reviews</a:t>
            </a:r>
            <a:r>
              <a:rPr dirty="0" lang="en-US"/>
              <a:t>, </a:t>
            </a:r>
            <a:r>
              <a:rPr dirty="0" i="1" lang="en-US"/>
              <a:t>40</a:t>
            </a:r>
            <a:r>
              <a:rPr dirty="0" lang="en-US"/>
              <a:t>(1), 1.</a:t>
            </a:r>
          </a:p>
          <a:p>
            <a:r>
              <a:rPr dirty="0" lang="en-US"/>
              <a:t>Edgar, D., </a:t>
            </a:r>
            <a:r>
              <a:rPr dirty="0" lang="en-US" err="1"/>
              <a:t>Azhar</a:t>
            </a:r>
            <a:r>
              <a:rPr dirty="0" lang="en-US"/>
              <a:t>, A., &amp; Duncan, P. (2016). The impact of the </a:t>
            </a:r>
            <a:r>
              <a:rPr dirty="0" lang="en-US" err="1"/>
              <a:t>saudization</a:t>
            </a:r>
            <a:r>
              <a:rPr dirty="0" lang="en-US"/>
              <a:t> policy on recruitment and retention: A case study of the banking sector in Saudi Arabia. </a:t>
            </a:r>
            <a:r>
              <a:rPr dirty="0" i="1" lang="en-US"/>
              <a:t>Journal of Business</a:t>
            </a:r>
            <a:r>
              <a:rPr dirty="0" lang="en-US"/>
              <a:t>, </a:t>
            </a:r>
            <a:r>
              <a:rPr dirty="0" i="1" lang="en-US"/>
              <a:t>1</a:t>
            </a:r>
            <a:r>
              <a:rPr dirty="0" lang="en-US"/>
              <a:t>(5), 01-14.</a:t>
            </a:r>
          </a:p>
          <a:p>
            <a:endParaRPr dirty="0" lang="en-US"/>
          </a:p>
        </p:txBody>
      </p:sp>
      <p:sp>
        <p:nvSpPr>
          <p:cNvPr id="1048632" name="Title 2"/>
          <p:cNvSpPr>
            <a:spLocks noGrp="1"/>
          </p:cNvSpPr>
          <p:nvPr>
            <p:ph type="title"/>
          </p:nvPr>
        </p:nvSpPr>
        <p:spPr/>
        <p:txBody>
          <a:bodyPr/>
          <a:p>
            <a:r>
              <a:rPr dirty="0" lang="en-US" smtClean="0"/>
              <a:t>References </a:t>
            </a:r>
            <a:endParaRPr dirty="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3" name="Content Placeholder 1"/>
          <p:cNvSpPr>
            <a:spLocks noGrp="1"/>
          </p:cNvSpPr>
          <p:nvPr>
            <p:ph idx="1"/>
          </p:nvPr>
        </p:nvSpPr>
        <p:spPr/>
        <p:txBody>
          <a:bodyPr/>
          <a:p>
            <a:r>
              <a:rPr dirty="0" lang="en-US"/>
              <a:t>Looney, R. (2004). </a:t>
            </a:r>
            <a:r>
              <a:rPr dirty="0" lang="en-US" err="1"/>
              <a:t>Saudization</a:t>
            </a:r>
            <a:r>
              <a:rPr dirty="0" lang="en-US"/>
              <a:t>: A Useful Tool in the Kingdom's Battle Against Unemployment?. </a:t>
            </a:r>
            <a:r>
              <a:rPr dirty="0" i="1" lang="en-US"/>
              <a:t>Journal of South Asian and Middle Eastern Studies</a:t>
            </a:r>
            <a:r>
              <a:rPr dirty="0" lang="en-US"/>
              <a:t>, </a:t>
            </a:r>
            <a:r>
              <a:rPr dirty="0" i="1" lang="en-US"/>
              <a:t>27</a:t>
            </a:r>
            <a:r>
              <a:rPr dirty="0" lang="en-US"/>
              <a:t>(3), 13-33.</a:t>
            </a:r>
          </a:p>
          <a:p>
            <a:r>
              <a:rPr dirty="0" lang="en-US" smtClean="0"/>
              <a:t>Proven </a:t>
            </a:r>
            <a:r>
              <a:rPr dirty="0" lang="en-US"/>
              <a:t>Marketing Team. (2018 March, 19). “</a:t>
            </a:r>
            <a:r>
              <a:rPr dirty="0" lang="en-US" err="1"/>
              <a:t>Saudization</a:t>
            </a:r>
            <a:r>
              <a:rPr dirty="0" lang="en-US"/>
              <a:t>: How to prepare and remain compliant in 2018.” </a:t>
            </a:r>
            <a:r>
              <a:rPr dirty="0" i="1" lang="en-US"/>
              <a:t>Proven.</a:t>
            </a:r>
            <a:r>
              <a:rPr dirty="0" lang="en-US"/>
              <a:t> Retrieved from https://proven-sa.com/2018/03/saudization-prepare-remain-compliant/</a:t>
            </a:r>
          </a:p>
          <a:p>
            <a:endParaRPr dirty="0" lang="en-US"/>
          </a:p>
        </p:txBody>
      </p:sp>
      <p:sp>
        <p:nvSpPr>
          <p:cNvPr id="1048634" name="Title 2"/>
          <p:cNvSpPr>
            <a:spLocks noGrp="1"/>
          </p:cNvSpPr>
          <p:nvPr>
            <p:ph type="title"/>
          </p:nvPr>
        </p:nvSpPr>
        <p:spPr/>
        <p:txBody>
          <a:bodyPr/>
          <a:p>
            <a:r>
              <a:rPr dirty="0" lang="en-US" smtClean="0"/>
              <a:t>Continuation of References </a:t>
            </a:r>
            <a:endParaRPr dirty="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s>
</file>

<file path=ppt/theme/theme1.xml><?xml version="1.0" encoding="utf-8"?>
<a:theme xmlns:a="http://schemas.openxmlformats.org/drawingml/2006/main" name="Hardcover">
  <a:themeElements>
    <a:clrScheme name="Hardcover">
      <a:dk1>
        <a:sysClr lastClr="000000" val="windowText"/>
      </a:dk1>
      <a:lt1>
        <a:sysClr lastClr="FFFFFF" val="window"/>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r="5400000" dist="12700" rotWithShape="0">
              <a:srgbClr val="000000">
                <a:alpha val="15000"/>
              </a:srgbClr>
            </a:outerShdw>
          </a:effectLst>
        </a:effectStyle>
        <a:effectStyle>
          <a:effectLst>
            <a:outerShdw blurRad="50800" dir="5400000" dist="25400" rotWithShape="0">
              <a:srgbClr val="000000">
                <a:alpha val="46000"/>
              </a:srgbClr>
            </a:outerShdw>
          </a:effectLst>
        </a:effectStyle>
        <a:effectStyle>
          <a:effectLst>
            <a:outerShdw blurRad="50800" dir="5400000" dist="25400" rotWithShape="0">
              <a:srgbClr val="000000">
                <a:alpha val="48000"/>
              </a:srgbClr>
            </a:outerShdw>
          </a:effectLst>
          <a:scene3d>
            <a:camera prst="orthographicFront">
              <a:rot lat="0" lon="0" rev="0"/>
            </a:camera>
            <a:lightRig dir="tl" rig="threePt">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algn="tl" flip="none" sx="60000" sy="60000" tx="0" ty="0"/>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fillRect/>
          </a:stretch>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acer</dc:creator>
  <cp:lastModifiedBy>acer</cp:lastModifiedBy>
  <dcterms:created xsi:type="dcterms:W3CDTF">2020-09-09T02:00:03Z</dcterms:created>
  <dcterms:modified xsi:type="dcterms:W3CDTF">2020-09-09T11:08:32Z</dcterms:modified>
</cp:coreProperties>
</file>